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png" ContentType="image/png"/>
  <Override PartName="/ppt/media/image7.jpeg" ContentType="image/jpeg"/>
  <Override PartName="/ppt/media/image3.png" ContentType="image/png"/>
  <Override PartName="/ppt/media/image6.jpeg" ContentType="image/jpeg"/>
  <Override PartName="/ppt/media/image4.jpeg" ContentType="image/jpeg"/>
  <Override PartName="/ppt/media/image5.jpeg" ContentType="image/jpeg"/>
  <Override PartName="/ppt/media/image8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Библиотека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smtClean="0"/>
            <a:t>Коворкинг</a:t>
          </a:r>
          <a:endParaRPr lang="ru-RU" sz="1800" b="1" dirty="0" smtClean="0"/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Копирование и печать документов, оцифровка и оформление фото</a:t>
          </a:r>
        </a:p>
        <a:p>
          <a:pPr>
            <a:spcAft>
              <a:spcPts val="600"/>
            </a:spcAft>
          </a:pPr>
          <a:r>
            <a:rPr lang="ru-RU" sz="2000" b="0" i="0" dirty="0" smtClean="0"/>
            <a:t> </a:t>
          </a:r>
          <a:r>
            <a:rPr lang="ru-RU" sz="1600" b="0" i="0" dirty="0" smtClean="0"/>
            <a:t>Установка копировального оборудования для удобства посетителей</a:t>
          </a:r>
          <a:endParaRPr lang="ru-RU" sz="1600" dirty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Магазин</a:t>
          </a:r>
        </a:p>
        <a:p>
          <a:pPr>
            <a:spcAft>
              <a:spcPts val="600"/>
            </a:spcAft>
          </a:pPr>
          <a:r>
            <a:rPr lang="ru-RU" sz="1600" dirty="0" smtClean="0"/>
            <a:t>Продажа книг, сувениров, канцелярских принадлежностей</a:t>
          </a:r>
          <a:endParaRPr lang="ru-RU" sz="1600" dirty="0"/>
        </a:p>
      </dgm:t>
    </dgm:pt>
    <dgm:pt modelId="{FECCCF83-5DF7-46FD-A4E3-378FBF1A32FA}" cxnId="{ED3A00E2-9786-498A-B9A1-F109142A05C9}" type="parTrans">
      <dgm:prSet/>
      <dgm:spPr/>
      <dgm:t>
        <a:bodyPr/>
        <a:lstStyle/>
        <a:p>
          <a:endParaRPr lang="ru-RU"/>
        </a:p>
      </dgm:t>
    </dgm:pt>
    <dgm:pt modelId="{AB98008B-01C0-4265-BD5C-5899B9D2595E}" cxnId="{ED3A00E2-9786-498A-B9A1-F109142A05C9}" type="sibTrans">
      <dgm:prSet/>
      <dgm:spPr/>
      <dgm:t>
        <a:bodyPr/>
        <a:lstStyle/>
        <a:p>
          <a:endParaRPr lang="ru-RU"/>
        </a:p>
      </dgm:t>
    </dgm:pt>
    <dgm:pt modelId="{99E0D785-1E32-49B4-B472-C10A456C40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Частный репетиторский центр</a:t>
          </a:r>
        </a:p>
        <a:p>
          <a:pPr>
            <a:spcAft>
              <a:spcPts val="600"/>
            </a:spcAft>
          </a:pPr>
          <a:r>
            <a:rPr lang="ru-RU" sz="1600" dirty="0" smtClean="0"/>
            <a:t>Индивидуальные и групповые занятия (иностранные языки, школьные предметы, подготовка к экзаменам)</a:t>
          </a:r>
          <a:endParaRPr lang="ru-RU" sz="1600" dirty="0"/>
        </a:p>
      </dgm:t>
    </dgm:pt>
    <dgm:pt modelId="{B424C5A9-D753-4578-9D74-BE0554375F1A}" cxnId="{820FD45D-4465-4BF7-991F-AEB80FDDB907}" type="parTrans">
      <dgm:prSet/>
      <dgm:spPr/>
      <dgm:t>
        <a:bodyPr/>
        <a:lstStyle/>
        <a:p>
          <a:endParaRPr lang="ru-RU"/>
        </a:p>
      </dgm:t>
    </dgm:pt>
    <dgm:pt modelId="{13A27C40-2D3D-40E6-960E-E85B401CB6C4}" cxnId="{820FD45D-4465-4BF7-991F-AEB80FDDB907}" type="sibTrans">
      <dgm:prSet/>
      <dgm:spPr/>
      <dgm:t>
        <a:bodyPr/>
        <a:lstStyle/>
        <a:p>
          <a:endParaRPr lang="ru-RU"/>
        </a:p>
      </dgm:t>
    </dgm:pt>
    <dgm:pt modelId="{F235A542-F694-4AFA-8C45-1095752843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Образовательные курсы</a:t>
          </a:r>
        </a:p>
        <a:p>
          <a:pPr>
            <a:spcAft>
              <a:spcPts val="600"/>
            </a:spcAft>
          </a:pPr>
          <a:r>
            <a:rPr lang="ru-RU" sz="1800" b="0" i="0" dirty="0" smtClean="0"/>
            <a:t> </a:t>
          </a:r>
          <a:r>
            <a:rPr lang="ru-RU" sz="1600" b="0" i="0" dirty="0" smtClean="0"/>
            <a:t>Проведение мастер-классов, тренингов и лекций</a:t>
          </a:r>
          <a:endParaRPr lang="ru-RU" sz="1600" b="1" i="0" dirty="0" smtClean="0"/>
        </a:p>
      </dgm:t>
    </dgm:pt>
    <dgm:pt modelId="{6C0A685C-C4D2-41F5-909C-09AF6B179710}" cxnId="{E1BF55A7-592E-4233-852A-F5F7F87F9031}" type="parTrans">
      <dgm:prSet/>
      <dgm:spPr/>
      <dgm:t>
        <a:bodyPr/>
        <a:lstStyle/>
        <a:p>
          <a:endParaRPr lang="ru-RU"/>
        </a:p>
      </dgm:t>
    </dgm:pt>
    <dgm:pt modelId="{1A3D232A-7BB1-4191-9C51-24A1ADBE34D0}" cxnId="{E1BF55A7-592E-4233-852A-F5F7F87F9031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05D27AD1-8320-4DB6-872E-8F31325695BF}" type="pres">
      <dgm:prSet presAssocID="{6C0A685C-C4D2-41F5-909C-09AF6B17971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9EBAFBC-0BB1-43FF-9A32-70EE42C68E7D}" type="pres">
      <dgm:prSet presAssocID="{6C0A685C-C4D2-41F5-909C-09AF6B17971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1A4373-9789-4402-B4A2-FFC13D4FB03C}" type="pres">
      <dgm:prSet presAssocID="{F235A542-F694-4AFA-8C45-109575284318}" presName="root2" presStyleCnt="0"/>
      <dgm:spPr/>
    </dgm:pt>
    <dgm:pt modelId="{719E698E-6C93-494C-8942-E59A9F556234}" type="pres">
      <dgm:prSet presAssocID="{F235A542-F694-4AFA-8C45-109575284318}" presName="LevelTwoTextNode" presStyleLbl="node2" presStyleIdx="1" presStyleCnt="5" custScaleX="382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2F5764-BFC9-42CA-8E43-D8048C5CF9F6}" type="pres">
      <dgm:prSet presAssocID="{F235A542-F694-4AFA-8C45-109575284318}" presName="level3hierChild" presStyleCnt="0"/>
      <dgm:spPr/>
    </dgm:pt>
    <dgm:pt modelId="{8A7EA998-6935-42A4-942F-B65F06DF5595}" type="pres">
      <dgm:prSet presAssocID="{B424C5A9-D753-4578-9D74-BE0554375F1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8A83429-CE26-4E31-9A57-8192EE35D3E2}" type="pres">
      <dgm:prSet presAssocID="{B424C5A9-D753-4578-9D74-BE0554375F1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4DB454E-424F-4F8F-9131-52BC780C7808}" type="pres">
      <dgm:prSet presAssocID="{99E0D785-1E32-49B4-B472-C10A456C4040}" presName="root2" presStyleCnt="0"/>
      <dgm:spPr/>
    </dgm:pt>
    <dgm:pt modelId="{B20104B3-BFE1-4B13-82BA-FD7451ED58AB}" type="pres">
      <dgm:prSet presAssocID="{99E0D785-1E32-49B4-B472-C10A456C4040}" presName="LevelTwoTextNode" presStyleLbl="node2" presStyleIdx="2" presStyleCnt="5" custScaleX="382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042EE-4452-4FF4-82EA-67A7AA7F71A1}" type="pres">
      <dgm:prSet presAssocID="{99E0D785-1E32-49B4-B472-C10A456C404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3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C9669EF-5F18-4099-ACAE-A60BCD93F95D}" type="pres">
      <dgm:prSet presAssocID="{FECCCF83-5DF7-46FD-A4E3-378FBF1A32F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4" presStyleCnt="5" custScaleX="384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BEC60-7E03-4E40-B690-B5C3368BFB25}" type="pres">
      <dgm:prSet presAssocID="{50069FFD-C62E-48DB-A6E8-68646A532F7A}" presName="level3hierChild" presStyleCnt="0"/>
      <dgm:spPr/>
    </dgm:pt>
  </dgm:ptLst>
  <dgm:cxnLst>
    <dgm:cxn modelId="{9299190D-BA3A-462A-8D0F-82121AE747BD}" type="presOf" srcId="{99E0D785-1E32-49B4-B472-C10A456C4040}" destId="{B20104B3-BFE1-4B13-82BA-FD7451ED58AB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F0E98955-D669-4FF4-A849-8C7D7668B132}" type="presOf" srcId="{E977B40A-E400-48DF-A83C-04094FCEFABC}" destId="{DA095299-8890-4CB5-A395-9E252F4AA41B}" srcOrd="0" destOrd="0" presId="urn:microsoft.com/office/officeart/2008/layout/HorizontalMultiLevelHierarchy"/>
    <dgm:cxn modelId="{1BD522AF-6D49-4CAB-B1C0-65EFF92867B7}" type="presOf" srcId="{35212BB6-7D1B-4CC1-9280-659E2716FE58}" destId="{2AB3C3AD-B159-4439-804F-3D25D0920A5D}" srcOrd="0" destOrd="0" presId="urn:microsoft.com/office/officeart/2008/layout/HorizontalMultiLevelHierarchy"/>
    <dgm:cxn modelId="{C04CE5F7-5BD9-4582-BBB7-AD59E681F01F}" type="presOf" srcId="{FECCCF83-5DF7-46FD-A4E3-378FBF1A32FA}" destId="{3C9669EF-5F18-4099-ACAE-A60BCD93F95D}" srcOrd="1" destOrd="0" presId="urn:microsoft.com/office/officeart/2008/layout/HorizontalMultiLevelHierarchy"/>
    <dgm:cxn modelId="{ED3A00E2-9786-498A-B9A1-F109142A05C9}" srcId="{35212BB6-7D1B-4CC1-9280-659E2716FE58}" destId="{50069FFD-C62E-48DB-A6E8-68646A532F7A}" srcOrd="4" destOrd="0" parTransId="{FECCCF83-5DF7-46FD-A4E3-378FBF1A32FA}" sibTransId="{AB98008B-01C0-4265-BD5C-5899B9D2595E}"/>
    <dgm:cxn modelId="{E991E316-9D7C-4B88-B769-7D2B959C8900}" type="presOf" srcId="{04335F2E-7E68-4EEF-B61F-C7B729191A44}" destId="{D48EF552-A9FF-4D89-AFA5-4ADCB55117AE}" srcOrd="0" destOrd="0" presId="urn:microsoft.com/office/officeart/2008/layout/HorizontalMultiLevelHierarchy"/>
    <dgm:cxn modelId="{80AC6E3D-53D7-4116-9FDE-6B6062753D45}" type="presOf" srcId="{6C0A685C-C4D2-41F5-909C-09AF6B179710}" destId="{79EBAFBC-0BB1-43FF-9A32-70EE42C68E7D}" srcOrd="1" destOrd="0" presId="urn:microsoft.com/office/officeart/2008/layout/HorizontalMultiLevelHierarchy"/>
    <dgm:cxn modelId="{820FD45D-4465-4BF7-991F-AEB80FDDB907}" srcId="{35212BB6-7D1B-4CC1-9280-659E2716FE58}" destId="{99E0D785-1E32-49B4-B472-C10A456C4040}" srcOrd="2" destOrd="0" parTransId="{B424C5A9-D753-4578-9D74-BE0554375F1A}" sibTransId="{13A27C40-2D3D-40E6-960E-E85B401CB6C4}"/>
    <dgm:cxn modelId="{76FD9A0D-D94B-44AB-98CF-5D04F9C9068A}" type="presOf" srcId="{8F69564B-1914-4847-B051-7D19C67AA85F}" destId="{E44F3355-7DEC-4C0F-9A46-C2FF9C72271B}" srcOrd="0" destOrd="0" presId="urn:microsoft.com/office/officeart/2008/layout/HorizontalMultiLevelHierarchy"/>
    <dgm:cxn modelId="{8C3E1C79-4F09-4E90-B608-8394F573376B}" srcId="{35212BB6-7D1B-4CC1-9280-659E2716FE58}" destId="{2ADFA8BE-814F-477D-B4B3-047462E820DA}" srcOrd="3" destOrd="0" parTransId="{8F69564B-1914-4847-B051-7D19C67AA85F}" sibTransId="{7CD4B583-59AD-445A-BE06-7D475E366926}"/>
    <dgm:cxn modelId="{E1BF55A7-592E-4233-852A-F5F7F87F9031}" srcId="{35212BB6-7D1B-4CC1-9280-659E2716FE58}" destId="{F235A542-F694-4AFA-8C45-109575284318}" srcOrd="1" destOrd="0" parTransId="{6C0A685C-C4D2-41F5-909C-09AF6B179710}" sibTransId="{1A3D232A-7BB1-4191-9C51-24A1ADBE34D0}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5E671F3D-4DB9-436C-A60B-3D23A8A9EFBA}" type="presOf" srcId="{8F69564B-1914-4847-B051-7D19C67AA85F}" destId="{639BB779-AB58-4D39-AF3F-0D661FAF97F7}" srcOrd="1" destOrd="0" presId="urn:microsoft.com/office/officeart/2008/layout/HorizontalMultiLevelHierarchy"/>
    <dgm:cxn modelId="{5EEFD5CD-F1DD-405C-91D5-AA31338A4C01}" type="presOf" srcId="{04335F2E-7E68-4EEF-B61F-C7B729191A44}" destId="{AD92C42A-8981-49B5-98EA-B61B21EB303D}" srcOrd="1" destOrd="0" presId="urn:microsoft.com/office/officeart/2008/layout/HorizontalMultiLevelHierarchy"/>
    <dgm:cxn modelId="{E50884AE-CD83-4505-B512-E2D3A362F621}" type="presOf" srcId="{F235A542-F694-4AFA-8C45-109575284318}" destId="{719E698E-6C93-494C-8942-E59A9F556234}" srcOrd="0" destOrd="0" presId="urn:microsoft.com/office/officeart/2008/layout/HorizontalMultiLevelHierarchy"/>
    <dgm:cxn modelId="{984C0FF0-E91E-49FA-8711-43086564D4F9}" type="presOf" srcId="{329C3DF6-57DA-4003-8F72-096660851F55}" destId="{69C4E2CF-30E1-4DBD-A886-543D025CF8D1}" srcOrd="0" destOrd="0" presId="urn:microsoft.com/office/officeart/2008/layout/HorizontalMultiLevelHierarchy"/>
    <dgm:cxn modelId="{0584E688-1BA3-4C90-AAED-E5C6B0F6A961}" type="presOf" srcId="{50069FFD-C62E-48DB-A6E8-68646A532F7A}" destId="{764E4234-DD16-40F9-BEF5-33B19ABCDA31}" srcOrd="0" destOrd="0" presId="urn:microsoft.com/office/officeart/2008/layout/HorizontalMultiLevelHierarchy"/>
    <dgm:cxn modelId="{3B22923B-CD82-48C2-8E5E-01245581514E}" type="presOf" srcId="{2ADFA8BE-814F-477D-B4B3-047462E820DA}" destId="{94393F96-E3E3-49B2-859D-B096D0BC1011}" srcOrd="0" destOrd="0" presId="urn:microsoft.com/office/officeart/2008/layout/HorizontalMultiLevelHierarchy"/>
    <dgm:cxn modelId="{D0E33E3D-4E07-4A1E-94F2-509A613F8ACF}" type="presOf" srcId="{B424C5A9-D753-4578-9D74-BE0554375F1A}" destId="{08A83429-CE26-4E31-9A57-8192EE35D3E2}" srcOrd="1" destOrd="0" presId="urn:microsoft.com/office/officeart/2008/layout/HorizontalMultiLevelHierarchy"/>
    <dgm:cxn modelId="{B1A4CBF7-D6E3-44AD-90FC-60CCEC042BA8}" type="presOf" srcId="{FECCCF83-5DF7-46FD-A4E3-378FBF1A32FA}" destId="{2483A232-CACF-4427-AD45-57A67AD78B7E}" srcOrd="0" destOrd="0" presId="urn:microsoft.com/office/officeart/2008/layout/HorizontalMultiLevelHierarchy"/>
    <dgm:cxn modelId="{0C8FC301-7230-4E7C-ADF4-2C8E074DD11E}" type="presOf" srcId="{B424C5A9-D753-4578-9D74-BE0554375F1A}" destId="{8A7EA998-6935-42A4-942F-B65F06DF5595}" srcOrd="0" destOrd="0" presId="urn:microsoft.com/office/officeart/2008/layout/HorizontalMultiLevelHierarchy"/>
    <dgm:cxn modelId="{38EF724C-55AC-4FE9-873C-AC63F954EAA6}" type="presOf" srcId="{6C0A685C-C4D2-41F5-909C-09AF6B179710}" destId="{05D27AD1-8320-4DB6-872E-8F31325695BF}" srcOrd="0" destOrd="0" presId="urn:microsoft.com/office/officeart/2008/layout/HorizontalMultiLevelHierarchy"/>
    <dgm:cxn modelId="{5B462CFE-9F8A-4B84-8C9B-9165927EE436}" type="presParOf" srcId="{69C4E2CF-30E1-4DBD-A886-543D025CF8D1}" destId="{E859D422-49CF-4D1A-A61D-2072D4A645C8}" srcOrd="0" destOrd="0" presId="urn:microsoft.com/office/officeart/2008/layout/HorizontalMultiLevelHierarchy"/>
    <dgm:cxn modelId="{C70D6AEE-6B20-47E3-B619-CB5ED2DA0926}" type="presParOf" srcId="{E859D422-49CF-4D1A-A61D-2072D4A645C8}" destId="{2AB3C3AD-B159-4439-804F-3D25D0920A5D}" srcOrd="0" destOrd="0" presId="urn:microsoft.com/office/officeart/2008/layout/HorizontalMultiLevelHierarchy"/>
    <dgm:cxn modelId="{503674E1-8F22-4AD2-81E2-4BD00CDFA500}" type="presParOf" srcId="{E859D422-49CF-4D1A-A61D-2072D4A645C8}" destId="{B8A67222-B821-47BD-A517-4B15F7690C09}" srcOrd="1" destOrd="0" presId="urn:microsoft.com/office/officeart/2008/layout/HorizontalMultiLevelHierarchy"/>
    <dgm:cxn modelId="{F4FFB7F1-177E-4775-BBEA-76E30C2125BB}" type="presParOf" srcId="{B8A67222-B821-47BD-A517-4B15F7690C09}" destId="{D48EF552-A9FF-4D89-AFA5-4ADCB55117AE}" srcOrd="0" destOrd="0" presId="urn:microsoft.com/office/officeart/2008/layout/HorizontalMultiLevelHierarchy"/>
    <dgm:cxn modelId="{08375581-4018-47B3-9532-24621E9B8A02}" type="presParOf" srcId="{D48EF552-A9FF-4D89-AFA5-4ADCB55117AE}" destId="{AD92C42A-8981-49B5-98EA-B61B21EB303D}" srcOrd="0" destOrd="0" presId="urn:microsoft.com/office/officeart/2008/layout/HorizontalMultiLevelHierarchy"/>
    <dgm:cxn modelId="{9C247C32-39DC-419C-B123-01481828266B}" type="presParOf" srcId="{B8A67222-B821-47BD-A517-4B15F7690C09}" destId="{79401334-E426-4028-B715-BCDD44E9781A}" srcOrd="1" destOrd="0" presId="urn:microsoft.com/office/officeart/2008/layout/HorizontalMultiLevelHierarchy"/>
    <dgm:cxn modelId="{6D4A2CB4-7627-4A85-AD15-15533C2FA968}" type="presParOf" srcId="{79401334-E426-4028-B715-BCDD44E9781A}" destId="{DA095299-8890-4CB5-A395-9E252F4AA41B}" srcOrd="0" destOrd="0" presId="urn:microsoft.com/office/officeart/2008/layout/HorizontalMultiLevelHierarchy"/>
    <dgm:cxn modelId="{D9B45F61-BF90-45D8-8ECF-4F9B46936DC7}" type="presParOf" srcId="{79401334-E426-4028-B715-BCDD44E9781A}" destId="{4A777E3C-17E7-44C3-95F9-C9B964DDEE74}" srcOrd="1" destOrd="0" presId="urn:microsoft.com/office/officeart/2008/layout/HorizontalMultiLevelHierarchy"/>
    <dgm:cxn modelId="{3B955019-D6DF-47BD-A4CC-13B395541B84}" type="presParOf" srcId="{B8A67222-B821-47BD-A517-4B15F7690C09}" destId="{05D27AD1-8320-4DB6-872E-8F31325695BF}" srcOrd="2" destOrd="0" presId="urn:microsoft.com/office/officeart/2008/layout/HorizontalMultiLevelHierarchy"/>
    <dgm:cxn modelId="{F261A14C-517B-4C02-98F3-D8AE26E04512}" type="presParOf" srcId="{05D27AD1-8320-4DB6-872E-8F31325695BF}" destId="{79EBAFBC-0BB1-43FF-9A32-70EE42C68E7D}" srcOrd="0" destOrd="0" presId="urn:microsoft.com/office/officeart/2008/layout/HorizontalMultiLevelHierarchy"/>
    <dgm:cxn modelId="{07BC82DD-B3FE-4EE6-9E02-28F131B19A0F}" type="presParOf" srcId="{B8A67222-B821-47BD-A517-4B15F7690C09}" destId="{D91A4373-9789-4402-B4A2-FFC13D4FB03C}" srcOrd="3" destOrd="0" presId="urn:microsoft.com/office/officeart/2008/layout/HorizontalMultiLevelHierarchy"/>
    <dgm:cxn modelId="{14E70B5B-EBBC-4BA9-8841-062B5CA7FE52}" type="presParOf" srcId="{D91A4373-9789-4402-B4A2-FFC13D4FB03C}" destId="{719E698E-6C93-494C-8942-E59A9F556234}" srcOrd="0" destOrd="0" presId="urn:microsoft.com/office/officeart/2008/layout/HorizontalMultiLevelHierarchy"/>
    <dgm:cxn modelId="{2A9F2FC5-CF22-4E58-97B9-C20F054D1A78}" type="presParOf" srcId="{D91A4373-9789-4402-B4A2-FFC13D4FB03C}" destId="{792F5764-BFC9-42CA-8E43-D8048C5CF9F6}" srcOrd="1" destOrd="0" presId="urn:microsoft.com/office/officeart/2008/layout/HorizontalMultiLevelHierarchy"/>
    <dgm:cxn modelId="{E3C5BA8B-D51F-48A8-880F-AC04AC61FA3D}" type="presParOf" srcId="{B8A67222-B821-47BD-A517-4B15F7690C09}" destId="{8A7EA998-6935-42A4-942F-B65F06DF5595}" srcOrd="4" destOrd="0" presId="urn:microsoft.com/office/officeart/2008/layout/HorizontalMultiLevelHierarchy"/>
    <dgm:cxn modelId="{0291F01C-5690-4495-832B-1A777C37A8E4}" type="presParOf" srcId="{8A7EA998-6935-42A4-942F-B65F06DF5595}" destId="{08A83429-CE26-4E31-9A57-8192EE35D3E2}" srcOrd="0" destOrd="0" presId="urn:microsoft.com/office/officeart/2008/layout/HorizontalMultiLevelHierarchy"/>
    <dgm:cxn modelId="{2EBD9DC1-CFE8-4FA3-8282-49FCE358BB3E}" type="presParOf" srcId="{B8A67222-B821-47BD-A517-4B15F7690C09}" destId="{34DB454E-424F-4F8F-9131-52BC780C7808}" srcOrd="5" destOrd="0" presId="urn:microsoft.com/office/officeart/2008/layout/HorizontalMultiLevelHierarchy"/>
    <dgm:cxn modelId="{8206CD67-6095-4F92-8717-F07B1DF60816}" type="presParOf" srcId="{34DB454E-424F-4F8F-9131-52BC780C7808}" destId="{B20104B3-BFE1-4B13-82BA-FD7451ED58AB}" srcOrd="0" destOrd="0" presId="urn:microsoft.com/office/officeart/2008/layout/HorizontalMultiLevelHierarchy"/>
    <dgm:cxn modelId="{68983AD0-3461-461C-A497-C1C7418E45E9}" type="presParOf" srcId="{34DB454E-424F-4F8F-9131-52BC780C7808}" destId="{549042EE-4452-4FF4-82EA-67A7AA7F71A1}" srcOrd="1" destOrd="0" presId="urn:microsoft.com/office/officeart/2008/layout/HorizontalMultiLevelHierarchy"/>
    <dgm:cxn modelId="{1046D3A4-347A-4CE7-A40F-92D55E582D4C}" type="presParOf" srcId="{B8A67222-B821-47BD-A517-4B15F7690C09}" destId="{E44F3355-7DEC-4C0F-9A46-C2FF9C72271B}" srcOrd="6" destOrd="0" presId="urn:microsoft.com/office/officeart/2008/layout/HorizontalMultiLevelHierarchy"/>
    <dgm:cxn modelId="{C5CFA7A8-8E66-4933-A530-B9C06293F2EB}" type="presParOf" srcId="{E44F3355-7DEC-4C0F-9A46-C2FF9C72271B}" destId="{639BB779-AB58-4D39-AF3F-0D661FAF97F7}" srcOrd="0" destOrd="0" presId="urn:microsoft.com/office/officeart/2008/layout/HorizontalMultiLevelHierarchy"/>
    <dgm:cxn modelId="{7A183D19-098A-4415-B40D-D5799FBF0CB2}" type="presParOf" srcId="{B8A67222-B821-47BD-A517-4B15F7690C09}" destId="{8B07C081-D1E4-472C-BB41-05519EAE3DE6}" srcOrd="7" destOrd="0" presId="urn:microsoft.com/office/officeart/2008/layout/HorizontalMultiLevelHierarchy"/>
    <dgm:cxn modelId="{E2345277-B704-4E50-AC81-C9004F4B6EE4}" type="presParOf" srcId="{8B07C081-D1E4-472C-BB41-05519EAE3DE6}" destId="{94393F96-E3E3-49B2-859D-B096D0BC1011}" srcOrd="0" destOrd="0" presId="urn:microsoft.com/office/officeart/2008/layout/HorizontalMultiLevelHierarchy"/>
    <dgm:cxn modelId="{6466C400-6CA0-45F5-BD1F-2E646C25E6A2}" type="presParOf" srcId="{8B07C081-D1E4-472C-BB41-05519EAE3DE6}" destId="{2568B1BC-563F-4871-9F93-BE3035CD9F53}" srcOrd="1" destOrd="0" presId="urn:microsoft.com/office/officeart/2008/layout/HorizontalMultiLevelHierarchy"/>
    <dgm:cxn modelId="{EC95F313-1C7A-46F8-8A8B-608F3DB0B80F}" type="presParOf" srcId="{B8A67222-B821-47BD-A517-4B15F7690C09}" destId="{2483A232-CACF-4427-AD45-57A67AD78B7E}" srcOrd="8" destOrd="0" presId="urn:microsoft.com/office/officeart/2008/layout/HorizontalMultiLevelHierarchy"/>
    <dgm:cxn modelId="{ABCBDAB5-CF9F-4788-814A-0A78155B588B}" type="presParOf" srcId="{2483A232-CACF-4427-AD45-57A67AD78B7E}" destId="{3C9669EF-5F18-4099-ACAE-A60BCD93F95D}" srcOrd="0" destOrd="0" presId="urn:microsoft.com/office/officeart/2008/layout/HorizontalMultiLevelHierarchy"/>
    <dgm:cxn modelId="{636ECE0B-CBFD-473B-9E72-B21CB3DFBEF5}" type="presParOf" srcId="{B8A67222-B821-47BD-A517-4B15F7690C09}" destId="{7267D191-61B8-4531-9883-B75CEF0CE0B4}" srcOrd="9" destOrd="0" presId="urn:microsoft.com/office/officeart/2008/layout/HorizontalMultiLevelHierarchy"/>
    <dgm:cxn modelId="{A11EC343-E169-4C9A-A401-230E659A9C33}" type="presParOf" srcId="{7267D191-61B8-4531-9883-B75CEF0CE0B4}" destId="{764E4234-DD16-40F9-BEF5-33B19ABCDA31}" srcOrd="0" destOrd="0" presId="urn:microsoft.com/office/officeart/2008/layout/HorizontalMultiLevelHierarchy"/>
    <dgm:cxn modelId="{72A155B6-D576-48CB-8E25-259690D84E5D}" type="presParOf" srcId="{7267D191-61B8-4531-9883-B75CEF0CE0B4}" destId="{84DBEC60-7E03-4E40-B690-B5C3368BFB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МУЗЕЙ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Магазин сувениров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Продажа сувениров, канцелярских товаров, открыток</a:t>
          </a:r>
          <a:endParaRPr lang="ru-RU" sz="1600" b="0" dirty="0"/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err="1" smtClean="0"/>
            <a:t>Квизы</a:t>
          </a:r>
          <a:r>
            <a:rPr lang="ru-RU" sz="1800" b="1" i="0" dirty="0" smtClean="0"/>
            <a:t> и интеллектуальные игры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Создание постоянных платных игр, вопросы которых основаны на экспозиции музея</a:t>
          </a:r>
          <a:endParaRPr lang="ru-RU" sz="1400" b="0" dirty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Образовательные программы и экскурсии</a:t>
          </a:r>
        </a:p>
        <a:p>
          <a:pPr>
            <a:spcAft>
              <a:spcPts val="600"/>
            </a:spcAft>
          </a:pPr>
          <a:r>
            <a:rPr lang="ru-RU" sz="1600" dirty="0" smtClean="0"/>
            <a:t> Авторские экскурсионные маршруты, </a:t>
          </a:r>
          <a:r>
            <a:rPr lang="ru-RU" sz="1600" dirty="0" err="1" smtClean="0"/>
            <a:t>квесты</a:t>
          </a:r>
          <a:r>
            <a:rPr lang="ru-RU" sz="1600" dirty="0" smtClean="0"/>
            <a:t>, интерактивные</a:t>
          </a:r>
          <a:r>
            <a:rPr lang="en-US" sz="1600" dirty="0" smtClean="0"/>
            <a:t> </a:t>
          </a:r>
          <a:r>
            <a:rPr lang="ru-RU" sz="1600" dirty="0" smtClean="0"/>
            <a:t>экскурсии (</a:t>
          </a:r>
          <a:r>
            <a:rPr lang="en-US" sz="1600" dirty="0" smtClean="0"/>
            <a:t>AR)</a:t>
          </a:r>
          <a:endParaRPr lang="ru-RU" sz="1600" dirty="0"/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Творческая студия 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Мастер-классы</a:t>
          </a:r>
          <a:r>
            <a:rPr lang="ru-RU" sz="1600" b="1" i="0" dirty="0" smtClean="0"/>
            <a:t> </a:t>
          </a:r>
          <a:r>
            <a:rPr lang="ru-RU" sz="1600" b="0" i="0" dirty="0" smtClean="0"/>
            <a:t>по живописи, графике, лепке, созданию сувениров</a:t>
          </a:r>
          <a:endParaRPr lang="ru-RU" sz="1400" b="0" dirty="0"/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Фото- видеостудия, студия подкастов</a:t>
          </a:r>
        </a:p>
        <a:p>
          <a:pPr>
            <a:spcAft>
              <a:spcPts val="600"/>
            </a:spcAft>
          </a:pPr>
          <a:r>
            <a:rPr lang="ru-RU" sz="1600" dirty="0" smtClean="0"/>
            <a:t>Проведение фотосьемки, аренда профессионально оборудованного помещения для съемки</a:t>
          </a:r>
          <a:endParaRPr lang="ru-RU" sz="1600" dirty="0"/>
        </a:p>
      </dgm:t>
    </dgm:pt>
    <dgm:pt modelId="{AB98008B-01C0-4265-BD5C-5899B9D2595E}" cxnId="{ED3A00E2-9786-498A-B9A1-F109142A05C9}" type="sibTrans">
      <dgm:prSet/>
      <dgm:spPr/>
      <dgm:t>
        <a:bodyPr/>
        <a:lstStyle/>
        <a:p>
          <a:endParaRPr lang="ru-RU"/>
        </a:p>
      </dgm:t>
    </dgm:pt>
    <dgm:pt modelId="{FECCCF83-5DF7-46FD-A4E3-378FBF1A32FA}" cxnId="{ED3A00E2-9786-498A-B9A1-F109142A05C9}" type="par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3C9669EF-5F18-4099-ACAE-A60BCD93F95D}" type="pres">
      <dgm:prSet presAssocID="{FECCCF83-5DF7-46FD-A4E3-378FBF1A32F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3" presStyleCnt="5" custScaleX="384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BEC60-7E03-4E40-B690-B5C3368BFB25}" type="pres">
      <dgm:prSet presAssocID="{50069FFD-C62E-48DB-A6E8-68646A532F7A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F3431618-9A56-46A6-9773-7BDEAA952A17}" type="presOf" srcId="{35212BB6-7D1B-4CC1-9280-659E2716FE58}" destId="{2AB3C3AD-B159-4439-804F-3D25D0920A5D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36264D80-679D-4295-80B0-64950F0BC646}" type="presOf" srcId="{531E8ADF-976B-4A86-9409-3CEBE84F1D42}" destId="{4EBE2A6C-BC1E-4627-882D-36B8453669AC}" srcOrd="0" destOrd="0" presId="urn:microsoft.com/office/officeart/2008/layout/HorizontalMultiLevelHierarchy"/>
    <dgm:cxn modelId="{ED3A00E2-9786-498A-B9A1-F109142A05C9}" srcId="{35212BB6-7D1B-4CC1-9280-659E2716FE58}" destId="{50069FFD-C62E-48DB-A6E8-68646A532F7A}" srcOrd="3" destOrd="0" parTransId="{FECCCF83-5DF7-46FD-A4E3-378FBF1A32FA}" sibTransId="{AB98008B-01C0-4265-BD5C-5899B9D2595E}"/>
    <dgm:cxn modelId="{CB080FD7-87BD-4429-8851-09B4B2CA6935}" type="presOf" srcId="{FECCCF83-5DF7-46FD-A4E3-378FBF1A32FA}" destId="{3C9669EF-5F18-4099-ACAE-A60BCD93F95D}" srcOrd="1" destOrd="0" presId="urn:microsoft.com/office/officeart/2008/layout/HorizontalMultiLevelHierarchy"/>
    <dgm:cxn modelId="{4AE3AC07-501B-41AC-9613-C774A8F0FAF2}" type="presOf" srcId="{531E8ADF-976B-4A86-9409-3CEBE84F1D42}" destId="{E649D473-4B16-47C1-87E6-DA9992F5A765}" srcOrd="1" destOrd="0" presId="urn:microsoft.com/office/officeart/2008/layout/HorizontalMultiLevelHierarchy"/>
    <dgm:cxn modelId="{50650D83-E3E2-40A8-8712-2B5678895E81}" type="presOf" srcId="{937C3B31-D380-474F-9EE1-F884181851E3}" destId="{E7E0E7F2-6D96-4353-B796-2BBDFE46A6F2}" srcOrd="0" destOrd="0" presId="urn:microsoft.com/office/officeart/2008/layout/HorizontalMultiLevelHierarchy"/>
    <dgm:cxn modelId="{AEEF701B-3114-480E-94C7-21067F753BAC}" type="presOf" srcId="{329C3DF6-57DA-4003-8F72-096660851F55}" destId="{69C4E2CF-30E1-4DBD-A886-543D025CF8D1}" srcOrd="0" destOrd="0" presId="urn:microsoft.com/office/officeart/2008/layout/HorizontalMultiLevelHierarchy"/>
    <dgm:cxn modelId="{5C739E36-54CA-4D25-AE7C-BFC181BD9129}" type="presOf" srcId="{04335F2E-7E68-4EEF-B61F-C7B729191A44}" destId="{AD92C42A-8981-49B5-98EA-B61B21EB303D}" srcOrd="1" destOrd="0" presId="urn:microsoft.com/office/officeart/2008/layout/HorizontalMultiLevelHierarchy"/>
    <dgm:cxn modelId="{3DB24D25-F4A0-46C0-9FE2-C764CF5B2432}" type="presOf" srcId="{2ADFA8BE-814F-477D-B4B3-047462E820DA}" destId="{94393F96-E3E3-49B2-859D-B096D0BC1011}" srcOrd="0" destOrd="0" presId="urn:microsoft.com/office/officeart/2008/layout/HorizontalMultiLevelHierarchy"/>
    <dgm:cxn modelId="{5D8370E4-3F0E-4FF7-9CA6-414D8C9069DD}" type="presOf" srcId="{427A5507-9EF3-4BD8-BC00-CEA78B5D0FF9}" destId="{8F202764-0BBA-452B-8830-90ACF0C61F54}" srcOrd="0" destOrd="0" presId="urn:microsoft.com/office/officeart/2008/layout/HorizontalMultiLevelHierarchy"/>
    <dgm:cxn modelId="{15214F58-D295-4CA9-9953-D373215559AE}" type="presOf" srcId="{50069FFD-C62E-48DB-A6E8-68646A532F7A}" destId="{764E4234-DD16-40F9-BEF5-33B19ABCDA31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D126A63B-7177-43E4-9491-6A4EDFC6A9F0}" type="presOf" srcId="{04335F2E-7E68-4EEF-B61F-C7B729191A44}" destId="{D48EF552-A9FF-4D89-AFA5-4ADCB55117AE}" srcOrd="0" destOrd="0" presId="urn:microsoft.com/office/officeart/2008/layout/HorizontalMultiLevelHierarchy"/>
    <dgm:cxn modelId="{D8C97B5C-88FE-44BB-89A3-58D180DACB6A}" type="presOf" srcId="{427A5507-9EF3-4BD8-BC00-CEA78B5D0FF9}" destId="{5A45A06C-34B6-4649-84D9-49DA88F46B66}" srcOrd="1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7A9480EB-40C6-41BB-9CF7-E94CC2DE37A4}" type="presOf" srcId="{F4362DE7-4273-47CE-821E-1074821E4660}" destId="{88420138-9C98-4AF4-8865-D2E3EC8A1A32}" srcOrd="0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BE80425A-E9C6-42D1-8888-90512694C15D}" type="presOf" srcId="{8F69564B-1914-4847-B051-7D19C67AA85F}" destId="{E44F3355-7DEC-4C0F-9A46-C2FF9C72271B}" srcOrd="0" destOrd="0" presId="urn:microsoft.com/office/officeart/2008/layout/HorizontalMultiLevelHierarchy"/>
    <dgm:cxn modelId="{795A1E4C-28BD-4366-A98F-06E74E232327}" type="presOf" srcId="{FECCCF83-5DF7-46FD-A4E3-378FBF1A32FA}" destId="{2483A232-CACF-4427-AD45-57A67AD78B7E}" srcOrd="0" destOrd="0" presId="urn:microsoft.com/office/officeart/2008/layout/HorizontalMultiLevelHierarchy"/>
    <dgm:cxn modelId="{8D906C57-86C9-44EE-9A6F-00825F05CE32}" type="presOf" srcId="{E977B40A-E400-48DF-A83C-04094FCEFABC}" destId="{DA095299-8890-4CB5-A395-9E252F4AA41B}" srcOrd="0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8C828645-B7B4-4645-AA4B-FA22CF1A59A4}" type="presOf" srcId="{8F69564B-1914-4847-B051-7D19C67AA85F}" destId="{639BB779-AB58-4D39-AF3F-0D661FAF97F7}" srcOrd="1" destOrd="0" presId="urn:microsoft.com/office/officeart/2008/layout/HorizontalMultiLevelHierarchy"/>
    <dgm:cxn modelId="{2189FFA7-5D4F-402C-90CA-18702232C2D8}" type="presParOf" srcId="{69C4E2CF-30E1-4DBD-A886-543D025CF8D1}" destId="{E859D422-49CF-4D1A-A61D-2072D4A645C8}" srcOrd="0" destOrd="0" presId="urn:microsoft.com/office/officeart/2008/layout/HorizontalMultiLevelHierarchy"/>
    <dgm:cxn modelId="{1AA7D006-3A4E-4A36-82C5-BE905C645B66}" type="presParOf" srcId="{E859D422-49CF-4D1A-A61D-2072D4A645C8}" destId="{2AB3C3AD-B159-4439-804F-3D25D0920A5D}" srcOrd="0" destOrd="0" presId="urn:microsoft.com/office/officeart/2008/layout/HorizontalMultiLevelHierarchy"/>
    <dgm:cxn modelId="{559DEBAF-5854-4058-8254-0D6676EBBA13}" type="presParOf" srcId="{E859D422-49CF-4D1A-A61D-2072D4A645C8}" destId="{B8A67222-B821-47BD-A517-4B15F7690C09}" srcOrd="1" destOrd="0" presId="urn:microsoft.com/office/officeart/2008/layout/HorizontalMultiLevelHierarchy"/>
    <dgm:cxn modelId="{9ECE8E9F-3808-440C-9C3F-B141F19BEB75}" type="presParOf" srcId="{B8A67222-B821-47BD-A517-4B15F7690C09}" destId="{D48EF552-A9FF-4D89-AFA5-4ADCB55117AE}" srcOrd="0" destOrd="0" presId="urn:microsoft.com/office/officeart/2008/layout/HorizontalMultiLevelHierarchy"/>
    <dgm:cxn modelId="{151E1C4F-C93D-4FE2-99BB-21D292591168}" type="presParOf" srcId="{D48EF552-A9FF-4D89-AFA5-4ADCB55117AE}" destId="{AD92C42A-8981-49B5-98EA-B61B21EB303D}" srcOrd="0" destOrd="0" presId="urn:microsoft.com/office/officeart/2008/layout/HorizontalMultiLevelHierarchy"/>
    <dgm:cxn modelId="{F4EE3DCF-349A-4A3E-95AF-D8CD14797BD2}" type="presParOf" srcId="{B8A67222-B821-47BD-A517-4B15F7690C09}" destId="{79401334-E426-4028-B715-BCDD44E9781A}" srcOrd="1" destOrd="0" presId="urn:microsoft.com/office/officeart/2008/layout/HorizontalMultiLevelHierarchy"/>
    <dgm:cxn modelId="{96DC40C7-4E66-4E50-81CD-F33AD695F3AA}" type="presParOf" srcId="{79401334-E426-4028-B715-BCDD44E9781A}" destId="{DA095299-8890-4CB5-A395-9E252F4AA41B}" srcOrd="0" destOrd="0" presId="urn:microsoft.com/office/officeart/2008/layout/HorizontalMultiLevelHierarchy"/>
    <dgm:cxn modelId="{013C0E2A-FF4A-4653-A6FC-1CD5CA861B24}" type="presParOf" srcId="{79401334-E426-4028-B715-BCDD44E9781A}" destId="{4A777E3C-17E7-44C3-95F9-C9B964DDEE74}" srcOrd="1" destOrd="0" presId="urn:microsoft.com/office/officeart/2008/layout/HorizontalMultiLevelHierarchy"/>
    <dgm:cxn modelId="{62E90356-B743-428B-AEC0-6FD72C478EAE}" type="presParOf" srcId="{B8A67222-B821-47BD-A517-4B15F7690C09}" destId="{8F202764-0BBA-452B-8830-90ACF0C61F54}" srcOrd="2" destOrd="0" presId="urn:microsoft.com/office/officeart/2008/layout/HorizontalMultiLevelHierarchy"/>
    <dgm:cxn modelId="{1002DCDF-DAC2-43F9-86F1-2A898CCE6B4C}" type="presParOf" srcId="{8F202764-0BBA-452B-8830-90ACF0C61F54}" destId="{5A45A06C-34B6-4649-84D9-49DA88F46B66}" srcOrd="0" destOrd="0" presId="urn:microsoft.com/office/officeart/2008/layout/HorizontalMultiLevelHierarchy"/>
    <dgm:cxn modelId="{C900A290-F217-46BD-B4EA-D9BE9964BA8F}" type="presParOf" srcId="{B8A67222-B821-47BD-A517-4B15F7690C09}" destId="{AAE8121D-2A03-40E8-8620-B8B0C2F7AE68}" srcOrd="3" destOrd="0" presId="urn:microsoft.com/office/officeart/2008/layout/HorizontalMultiLevelHierarchy"/>
    <dgm:cxn modelId="{9C7701E0-C0A1-4DCB-849F-620772327AA1}" type="presParOf" srcId="{AAE8121D-2A03-40E8-8620-B8B0C2F7AE68}" destId="{88420138-9C98-4AF4-8865-D2E3EC8A1A32}" srcOrd="0" destOrd="0" presId="urn:microsoft.com/office/officeart/2008/layout/HorizontalMultiLevelHierarchy"/>
    <dgm:cxn modelId="{C16F3E5C-ADA2-467C-A8E8-0198BF5F9094}" type="presParOf" srcId="{AAE8121D-2A03-40E8-8620-B8B0C2F7AE68}" destId="{58C112C2-C4CD-44DF-B048-BF3C6F41DDE4}" srcOrd="1" destOrd="0" presId="urn:microsoft.com/office/officeart/2008/layout/HorizontalMultiLevelHierarchy"/>
    <dgm:cxn modelId="{F23F1BD4-04C1-4152-A885-D54CFBA28B96}" type="presParOf" srcId="{B8A67222-B821-47BD-A517-4B15F7690C09}" destId="{E44F3355-7DEC-4C0F-9A46-C2FF9C72271B}" srcOrd="4" destOrd="0" presId="urn:microsoft.com/office/officeart/2008/layout/HorizontalMultiLevelHierarchy"/>
    <dgm:cxn modelId="{5F27AC32-C9AF-4B29-8E62-D31A787F7023}" type="presParOf" srcId="{E44F3355-7DEC-4C0F-9A46-C2FF9C72271B}" destId="{639BB779-AB58-4D39-AF3F-0D661FAF97F7}" srcOrd="0" destOrd="0" presId="urn:microsoft.com/office/officeart/2008/layout/HorizontalMultiLevelHierarchy"/>
    <dgm:cxn modelId="{3DCB86BF-0FA2-46F9-9303-210D9DDBCEB2}" type="presParOf" srcId="{B8A67222-B821-47BD-A517-4B15F7690C09}" destId="{8B07C081-D1E4-472C-BB41-05519EAE3DE6}" srcOrd="5" destOrd="0" presId="urn:microsoft.com/office/officeart/2008/layout/HorizontalMultiLevelHierarchy"/>
    <dgm:cxn modelId="{5594A4A5-7C15-4F0C-B883-5DBC2282A64D}" type="presParOf" srcId="{8B07C081-D1E4-472C-BB41-05519EAE3DE6}" destId="{94393F96-E3E3-49B2-859D-B096D0BC1011}" srcOrd="0" destOrd="0" presId="urn:microsoft.com/office/officeart/2008/layout/HorizontalMultiLevelHierarchy"/>
    <dgm:cxn modelId="{6DA1D3B2-3CFC-4BBA-AE6B-993256C1199C}" type="presParOf" srcId="{8B07C081-D1E4-472C-BB41-05519EAE3DE6}" destId="{2568B1BC-563F-4871-9F93-BE3035CD9F53}" srcOrd="1" destOrd="0" presId="urn:microsoft.com/office/officeart/2008/layout/HorizontalMultiLevelHierarchy"/>
    <dgm:cxn modelId="{F0785DEF-BD35-4826-8D87-5541A88DE0EA}" type="presParOf" srcId="{B8A67222-B821-47BD-A517-4B15F7690C09}" destId="{2483A232-CACF-4427-AD45-57A67AD78B7E}" srcOrd="6" destOrd="0" presId="urn:microsoft.com/office/officeart/2008/layout/HorizontalMultiLevelHierarchy"/>
    <dgm:cxn modelId="{DA677962-115E-440A-A5AD-C35CA3EE6315}" type="presParOf" srcId="{2483A232-CACF-4427-AD45-57A67AD78B7E}" destId="{3C9669EF-5F18-4099-ACAE-A60BCD93F95D}" srcOrd="0" destOrd="0" presId="urn:microsoft.com/office/officeart/2008/layout/HorizontalMultiLevelHierarchy"/>
    <dgm:cxn modelId="{90C8236B-5AC7-412E-8737-419A44EAB756}" type="presParOf" srcId="{B8A67222-B821-47BD-A517-4B15F7690C09}" destId="{7267D191-61B8-4531-9883-B75CEF0CE0B4}" srcOrd="7" destOrd="0" presId="urn:microsoft.com/office/officeart/2008/layout/HorizontalMultiLevelHierarchy"/>
    <dgm:cxn modelId="{58CB2304-7BC7-4D41-96CA-3A603F174445}" type="presParOf" srcId="{7267D191-61B8-4531-9883-B75CEF0CE0B4}" destId="{764E4234-DD16-40F9-BEF5-33B19ABCDA31}" srcOrd="0" destOrd="0" presId="urn:microsoft.com/office/officeart/2008/layout/HorizontalMultiLevelHierarchy"/>
    <dgm:cxn modelId="{3032B191-1ABE-4120-951C-9293CC77F435}" type="presParOf" srcId="{7267D191-61B8-4531-9883-B75CEF0CE0B4}" destId="{84DBEC60-7E03-4E40-B690-B5C3368BFB25}" srcOrd="1" destOrd="0" presId="urn:microsoft.com/office/officeart/2008/layout/HorizontalMultiLevelHierarchy"/>
    <dgm:cxn modelId="{DB50B9A3-E482-4FCA-A489-8AC66613D5AA}" type="presParOf" srcId="{B8A67222-B821-47BD-A517-4B15F7690C09}" destId="{4EBE2A6C-BC1E-4627-882D-36B8453669AC}" srcOrd="8" destOrd="0" presId="urn:microsoft.com/office/officeart/2008/layout/HorizontalMultiLevelHierarchy"/>
    <dgm:cxn modelId="{D8B372C4-F402-45C7-9274-13C1370E02A6}" type="presParOf" srcId="{4EBE2A6C-BC1E-4627-882D-36B8453669AC}" destId="{E649D473-4B16-47C1-87E6-DA9992F5A765}" srcOrd="0" destOrd="0" presId="urn:microsoft.com/office/officeart/2008/layout/HorizontalMultiLevelHierarchy"/>
    <dgm:cxn modelId="{D3ADD4A3-9367-47F7-A484-69539A8092A7}" type="presParOf" srcId="{B8A67222-B821-47BD-A517-4B15F7690C09}" destId="{4D2DA9C3-692D-4660-9410-C3AB65F6FB9B}" srcOrd="9" destOrd="0" presId="urn:microsoft.com/office/officeart/2008/layout/HorizontalMultiLevelHierarchy"/>
    <dgm:cxn modelId="{EA713DE1-30AA-4EB6-8AB8-08D3CD4CCC62}" type="presParOf" srcId="{4D2DA9C3-692D-4660-9410-C3AB65F6FB9B}" destId="{E7E0E7F2-6D96-4353-B796-2BBDFE46A6F2}" srcOrd="0" destOrd="0" presId="urn:microsoft.com/office/officeart/2008/layout/HorizontalMultiLevelHierarchy"/>
    <dgm:cxn modelId="{1BFE99F2-6461-40EA-B021-85E45EA6A8E5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Кинотеатр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Тематическое кафе или попкорн-</a:t>
          </a:r>
          <a:r>
            <a:rPr lang="ru-RU" sz="1800" b="1" i="0" dirty="0" err="1" smtClean="0"/>
            <a:t>шоп</a:t>
          </a:r>
          <a:endParaRPr lang="ru-RU" sz="1800" b="1" i="0" dirty="0" smtClean="0"/>
        </a:p>
        <a:p>
          <a:pPr>
            <a:spcAft>
              <a:spcPts val="600"/>
            </a:spcAft>
          </a:pPr>
          <a:r>
            <a:rPr lang="ru-RU" sz="1600" b="0" i="0" dirty="0" smtClean="0"/>
            <a:t>Стилизованное кафе, кондитерская с десертами, продажа попкорна</a:t>
          </a:r>
          <a:endParaRPr lang="ru-RU" sz="1600" b="0" dirty="0"/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Клуб интеллектуальных игр</a:t>
          </a:r>
        </a:p>
        <a:p>
          <a:pPr>
            <a:spcAft>
              <a:spcPts val="600"/>
            </a:spcAft>
          </a:pPr>
          <a:r>
            <a:rPr lang="ru-RU" sz="1600" b="0" i="0" dirty="0" err="1" smtClean="0"/>
            <a:t>Квизы</a:t>
          </a:r>
          <a:r>
            <a:rPr lang="ru-RU" sz="1600" b="0" i="0" dirty="0" smtClean="0"/>
            <a:t>, викторины и настольные игры</a:t>
          </a:r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Игровые центры в фойе</a:t>
          </a:r>
        </a:p>
        <a:p>
          <a:pPr>
            <a:spcAft>
              <a:spcPts val="600"/>
            </a:spcAft>
          </a:pPr>
          <a:r>
            <a:rPr lang="ru-RU" sz="1600" dirty="0" smtClean="0"/>
            <a:t> Организация пространства для детей и взрослых (настольный теннис, </a:t>
          </a:r>
          <a:r>
            <a:rPr lang="ru-RU" sz="1600" dirty="0" err="1" smtClean="0"/>
            <a:t>аэрохоккей</a:t>
          </a:r>
          <a:r>
            <a:rPr lang="ru-RU" sz="1600" dirty="0" smtClean="0"/>
            <a:t>)</a:t>
          </a:r>
          <a:endParaRPr lang="ru-RU" sz="1600" dirty="0"/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Образовательные курсы и кружки для детей и взрослых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Организация образовательных мероприятий, например, по киноискусству, фотографии или дизайну</a:t>
          </a:r>
          <a:endParaRPr lang="ru-RU" sz="1600" b="0" dirty="0"/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Организация мероприятий, событийный и клубный бизнес</a:t>
          </a:r>
          <a:r>
            <a:rPr lang="ru-RU" sz="1600" b="0" dirty="0" smtClean="0"/>
            <a:t>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Проведение фестивалей, тематических мероприятий</a:t>
          </a:r>
          <a:endParaRPr lang="ru-RU" sz="1600" b="0" dirty="0"/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7B45DCEF-554D-4AB5-8FE5-3769496A495D}" type="presOf" srcId="{9A642863-4AB5-4CA4-B89C-A3BC7534A7F1}" destId="{05A3AFD3-3C38-464D-8EB7-D50395C6AA85}" srcOrd="1" destOrd="0" presId="urn:microsoft.com/office/officeart/2008/layout/HorizontalMultiLevelHierarchy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6CFDE874-FC1C-401E-904A-B7BD372CA849}" type="presOf" srcId="{329C3DF6-57DA-4003-8F72-096660851F55}" destId="{69C4E2CF-30E1-4DBD-A886-543D025CF8D1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F3ED6B3D-0E15-48C7-BBAB-CEFC9F54452F}" type="presOf" srcId="{04335F2E-7E68-4EEF-B61F-C7B729191A44}" destId="{AD92C42A-8981-49B5-98EA-B61B21EB303D}" srcOrd="1" destOrd="0" presId="urn:microsoft.com/office/officeart/2008/layout/HorizontalMultiLevelHierarchy"/>
    <dgm:cxn modelId="{5B3AF811-DD1F-46D5-8D44-85D05918A954}" type="presOf" srcId="{86C866CC-D6A0-444E-95E9-C9810304C7D2}" destId="{37646DE6-A15D-4785-AEF4-A10B3D48B2C5}" srcOrd="0" destOrd="0" presId="urn:microsoft.com/office/officeart/2008/layout/HorizontalMultiLevelHierarchy"/>
    <dgm:cxn modelId="{63E65245-B93B-4CE2-95CA-B0E87B3E922D}" type="presOf" srcId="{427A5507-9EF3-4BD8-BC00-CEA78B5D0FF9}" destId="{5A45A06C-34B6-4649-84D9-49DA88F46B66}" srcOrd="1" destOrd="0" presId="urn:microsoft.com/office/officeart/2008/layout/HorizontalMultiLevelHierarchy"/>
    <dgm:cxn modelId="{A34821D9-B544-4A8F-9D4D-817435C89A75}" type="presOf" srcId="{8F69564B-1914-4847-B051-7D19C67AA85F}" destId="{E44F3355-7DEC-4C0F-9A46-C2FF9C72271B}" srcOrd="0" destOrd="0" presId="urn:microsoft.com/office/officeart/2008/layout/HorizontalMultiLevelHierarchy"/>
    <dgm:cxn modelId="{1FE9BAAE-4902-42E6-8D20-14F0E1368DEE}" type="presOf" srcId="{8F69564B-1914-4847-B051-7D19C67AA85F}" destId="{639BB779-AB58-4D39-AF3F-0D661FAF97F7}" srcOrd="1" destOrd="0" presId="urn:microsoft.com/office/officeart/2008/layout/HorizontalMultiLevelHierarchy"/>
    <dgm:cxn modelId="{308FF4EE-F7F6-434F-84C7-3A9DB01EBD0D}" type="presOf" srcId="{E977B40A-E400-48DF-A83C-04094FCEFABC}" destId="{DA095299-8890-4CB5-A395-9E252F4AA41B}" srcOrd="0" destOrd="0" presId="urn:microsoft.com/office/officeart/2008/layout/HorizontalMultiLevelHierarchy"/>
    <dgm:cxn modelId="{902CECD3-F7EF-4481-883C-DC118E207F8B}" type="presOf" srcId="{531E8ADF-976B-4A86-9409-3CEBE84F1D42}" destId="{4EBE2A6C-BC1E-4627-882D-36B8453669AC}" srcOrd="0" destOrd="0" presId="urn:microsoft.com/office/officeart/2008/layout/HorizontalMultiLevelHierarchy"/>
    <dgm:cxn modelId="{20AEC7F3-4BE0-450A-A70F-C6F86D07A656}" type="presOf" srcId="{04335F2E-7E68-4EEF-B61F-C7B729191A44}" destId="{D48EF552-A9FF-4D89-AFA5-4ADCB55117AE}" srcOrd="0" destOrd="0" presId="urn:microsoft.com/office/officeart/2008/layout/HorizontalMultiLevelHierarchy"/>
    <dgm:cxn modelId="{39300B55-2944-4C63-9F2A-8D306621B5B0}" type="presOf" srcId="{531E8ADF-976B-4A86-9409-3CEBE84F1D42}" destId="{E649D473-4B16-47C1-87E6-DA9992F5A765}" srcOrd="1" destOrd="0" presId="urn:microsoft.com/office/officeart/2008/layout/HorizontalMultiLevelHierarchy"/>
    <dgm:cxn modelId="{6F222A92-959C-491D-B855-DA67196D0770}" type="presOf" srcId="{427A5507-9EF3-4BD8-BC00-CEA78B5D0FF9}" destId="{8F202764-0BBA-452B-8830-90ACF0C61F54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CADD7E46-8559-4DC6-80B6-371BAD9A3E04}" type="presOf" srcId="{937C3B31-D380-474F-9EE1-F884181851E3}" destId="{E7E0E7F2-6D96-4353-B796-2BBDFE46A6F2}" srcOrd="0" destOrd="0" presId="urn:microsoft.com/office/officeart/2008/layout/HorizontalMultiLevelHierarchy"/>
    <dgm:cxn modelId="{1CD52D6D-AF5C-4A0A-94A8-B5C496FB396C}" type="presOf" srcId="{9A642863-4AB5-4CA4-B89C-A3BC7534A7F1}" destId="{10687181-7A66-4359-A050-9F59AD6AAE9D}" srcOrd="0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45A89817-EAE8-4530-8BA9-BAD0A3A81D9A}" type="presOf" srcId="{35212BB6-7D1B-4CC1-9280-659E2716FE58}" destId="{2AB3C3AD-B159-4439-804F-3D25D0920A5D}" srcOrd="0" destOrd="0" presId="urn:microsoft.com/office/officeart/2008/layout/HorizontalMultiLevelHierarchy"/>
    <dgm:cxn modelId="{3F45BEF3-DC08-4A2D-93F2-05063A4DFC6F}" type="presOf" srcId="{2ADFA8BE-814F-477D-B4B3-047462E820DA}" destId="{94393F96-E3E3-49B2-859D-B096D0BC1011}" srcOrd="0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E6DC6B44-27FF-48A4-9680-4A08CBED9CEE}" type="presOf" srcId="{F4362DE7-4273-47CE-821E-1074821E4660}" destId="{88420138-9C98-4AF4-8865-D2E3EC8A1A32}" srcOrd="0" destOrd="0" presId="urn:microsoft.com/office/officeart/2008/layout/HorizontalMultiLevelHierarchy"/>
    <dgm:cxn modelId="{480E5668-5553-437A-A5A4-DFC71A2871B7}" type="presParOf" srcId="{69C4E2CF-30E1-4DBD-A886-543D025CF8D1}" destId="{E859D422-49CF-4D1A-A61D-2072D4A645C8}" srcOrd="0" destOrd="0" presId="urn:microsoft.com/office/officeart/2008/layout/HorizontalMultiLevelHierarchy"/>
    <dgm:cxn modelId="{D46E975B-AB9C-42A1-9A1C-B917A4B37B1E}" type="presParOf" srcId="{E859D422-49CF-4D1A-A61D-2072D4A645C8}" destId="{2AB3C3AD-B159-4439-804F-3D25D0920A5D}" srcOrd="0" destOrd="0" presId="urn:microsoft.com/office/officeart/2008/layout/HorizontalMultiLevelHierarchy"/>
    <dgm:cxn modelId="{8442BB8F-2EBE-446F-9A9B-5522A37D68BF}" type="presParOf" srcId="{E859D422-49CF-4D1A-A61D-2072D4A645C8}" destId="{B8A67222-B821-47BD-A517-4B15F7690C09}" srcOrd="1" destOrd="0" presId="urn:microsoft.com/office/officeart/2008/layout/HorizontalMultiLevelHierarchy"/>
    <dgm:cxn modelId="{78AFE5DF-298F-46EF-9D93-9D7A219E9CAE}" type="presParOf" srcId="{B8A67222-B821-47BD-A517-4B15F7690C09}" destId="{D48EF552-A9FF-4D89-AFA5-4ADCB55117AE}" srcOrd="0" destOrd="0" presId="urn:microsoft.com/office/officeart/2008/layout/HorizontalMultiLevelHierarchy"/>
    <dgm:cxn modelId="{5B9E806B-EE84-4755-9DF6-F34B2B73F7B3}" type="presParOf" srcId="{D48EF552-A9FF-4D89-AFA5-4ADCB55117AE}" destId="{AD92C42A-8981-49B5-98EA-B61B21EB303D}" srcOrd="0" destOrd="0" presId="urn:microsoft.com/office/officeart/2008/layout/HorizontalMultiLevelHierarchy"/>
    <dgm:cxn modelId="{6610685C-85A0-4E58-9E7A-CC8D5A81E6F2}" type="presParOf" srcId="{B8A67222-B821-47BD-A517-4B15F7690C09}" destId="{79401334-E426-4028-B715-BCDD44E9781A}" srcOrd="1" destOrd="0" presId="urn:microsoft.com/office/officeart/2008/layout/HorizontalMultiLevelHierarchy"/>
    <dgm:cxn modelId="{20E50C59-953C-405B-8A31-93CCEE317C9D}" type="presParOf" srcId="{79401334-E426-4028-B715-BCDD44E9781A}" destId="{DA095299-8890-4CB5-A395-9E252F4AA41B}" srcOrd="0" destOrd="0" presId="urn:microsoft.com/office/officeart/2008/layout/HorizontalMultiLevelHierarchy"/>
    <dgm:cxn modelId="{CB5ED4E6-2BB1-4BF4-9DFF-735170FD9DCD}" type="presParOf" srcId="{79401334-E426-4028-B715-BCDD44E9781A}" destId="{4A777E3C-17E7-44C3-95F9-C9B964DDEE74}" srcOrd="1" destOrd="0" presId="urn:microsoft.com/office/officeart/2008/layout/HorizontalMultiLevelHierarchy"/>
    <dgm:cxn modelId="{829DC99E-90F8-4D0F-8C43-1AF3179E0FB2}" type="presParOf" srcId="{B8A67222-B821-47BD-A517-4B15F7690C09}" destId="{8F202764-0BBA-452B-8830-90ACF0C61F54}" srcOrd="2" destOrd="0" presId="urn:microsoft.com/office/officeart/2008/layout/HorizontalMultiLevelHierarchy"/>
    <dgm:cxn modelId="{44A140A4-4B7F-4271-A809-2AD42F737632}" type="presParOf" srcId="{8F202764-0BBA-452B-8830-90ACF0C61F54}" destId="{5A45A06C-34B6-4649-84D9-49DA88F46B66}" srcOrd="0" destOrd="0" presId="urn:microsoft.com/office/officeart/2008/layout/HorizontalMultiLevelHierarchy"/>
    <dgm:cxn modelId="{3D587B7A-D40D-43C5-8CC5-6F9184199B4B}" type="presParOf" srcId="{B8A67222-B821-47BD-A517-4B15F7690C09}" destId="{AAE8121D-2A03-40E8-8620-B8B0C2F7AE68}" srcOrd="3" destOrd="0" presId="urn:microsoft.com/office/officeart/2008/layout/HorizontalMultiLevelHierarchy"/>
    <dgm:cxn modelId="{A3E24209-9A3C-45B3-B8DB-98B4D328C84E}" type="presParOf" srcId="{AAE8121D-2A03-40E8-8620-B8B0C2F7AE68}" destId="{88420138-9C98-4AF4-8865-D2E3EC8A1A32}" srcOrd="0" destOrd="0" presId="urn:microsoft.com/office/officeart/2008/layout/HorizontalMultiLevelHierarchy"/>
    <dgm:cxn modelId="{5590EF8A-0EB0-4713-B9BC-7AE523D251FD}" type="presParOf" srcId="{AAE8121D-2A03-40E8-8620-B8B0C2F7AE68}" destId="{58C112C2-C4CD-44DF-B048-BF3C6F41DDE4}" srcOrd="1" destOrd="0" presId="urn:microsoft.com/office/officeart/2008/layout/HorizontalMultiLevelHierarchy"/>
    <dgm:cxn modelId="{E5B87578-2AF2-47FB-B369-8A8AAD35B89F}" type="presParOf" srcId="{B8A67222-B821-47BD-A517-4B15F7690C09}" destId="{E44F3355-7DEC-4C0F-9A46-C2FF9C72271B}" srcOrd="4" destOrd="0" presId="urn:microsoft.com/office/officeart/2008/layout/HorizontalMultiLevelHierarchy"/>
    <dgm:cxn modelId="{9D5FE8BA-3BED-4D47-A7E3-46CB6809A325}" type="presParOf" srcId="{E44F3355-7DEC-4C0F-9A46-C2FF9C72271B}" destId="{639BB779-AB58-4D39-AF3F-0D661FAF97F7}" srcOrd="0" destOrd="0" presId="urn:microsoft.com/office/officeart/2008/layout/HorizontalMultiLevelHierarchy"/>
    <dgm:cxn modelId="{912696D1-A8DD-4C5E-B6A4-2F6AEADF36E6}" type="presParOf" srcId="{B8A67222-B821-47BD-A517-4B15F7690C09}" destId="{8B07C081-D1E4-472C-BB41-05519EAE3DE6}" srcOrd="5" destOrd="0" presId="urn:microsoft.com/office/officeart/2008/layout/HorizontalMultiLevelHierarchy"/>
    <dgm:cxn modelId="{E3714EB7-273C-450A-8A49-3683B0774616}" type="presParOf" srcId="{8B07C081-D1E4-472C-BB41-05519EAE3DE6}" destId="{94393F96-E3E3-49B2-859D-B096D0BC1011}" srcOrd="0" destOrd="0" presId="urn:microsoft.com/office/officeart/2008/layout/HorizontalMultiLevelHierarchy"/>
    <dgm:cxn modelId="{1860AE6F-7A0E-4750-B489-4867F0323C59}" type="presParOf" srcId="{8B07C081-D1E4-472C-BB41-05519EAE3DE6}" destId="{2568B1BC-563F-4871-9F93-BE3035CD9F53}" srcOrd="1" destOrd="0" presId="urn:microsoft.com/office/officeart/2008/layout/HorizontalMultiLevelHierarchy"/>
    <dgm:cxn modelId="{7A98CDAC-8DA3-45A6-95CC-98C84FB0395C}" type="presParOf" srcId="{B8A67222-B821-47BD-A517-4B15F7690C09}" destId="{10687181-7A66-4359-A050-9F59AD6AAE9D}" srcOrd="6" destOrd="0" presId="urn:microsoft.com/office/officeart/2008/layout/HorizontalMultiLevelHierarchy"/>
    <dgm:cxn modelId="{ABE92CBF-D05D-4CE8-83B0-05F3935DAF99}" type="presParOf" srcId="{10687181-7A66-4359-A050-9F59AD6AAE9D}" destId="{05A3AFD3-3C38-464D-8EB7-D50395C6AA85}" srcOrd="0" destOrd="0" presId="urn:microsoft.com/office/officeart/2008/layout/HorizontalMultiLevelHierarchy"/>
    <dgm:cxn modelId="{C18F342D-993A-4422-853B-B0D3766D7402}" type="presParOf" srcId="{B8A67222-B821-47BD-A517-4B15F7690C09}" destId="{65928CD7-335F-4EB1-BD1B-156B17E5BF3F}" srcOrd="7" destOrd="0" presId="urn:microsoft.com/office/officeart/2008/layout/HorizontalMultiLevelHierarchy"/>
    <dgm:cxn modelId="{F929205C-489E-4DFC-AC8F-E67EDACDAF22}" type="presParOf" srcId="{65928CD7-335F-4EB1-BD1B-156B17E5BF3F}" destId="{37646DE6-A15D-4785-AEF4-A10B3D48B2C5}" srcOrd="0" destOrd="0" presId="urn:microsoft.com/office/officeart/2008/layout/HorizontalMultiLevelHierarchy"/>
    <dgm:cxn modelId="{929705B7-650D-4613-B263-CE9263D07151}" type="presParOf" srcId="{65928CD7-335F-4EB1-BD1B-156B17E5BF3F}" destId="{7E8685F0-4FCB-4CC0-A5BB-1EB5103FE533}" srcOrd="1" destOrd="0" presId="urn:microsoft.com/office/officeart/2008/layout/HorizontalMultiLevelHierarchy"/>
    <dgm:cxn modelId="{65187D4D-0786-479A-AEE5-14876055A623}" type="presParOf" srcId="{B8A67222-B821-47BD-A517-4B15F7690C09}" destId="{4EBE2A6C-BC1E-4627-882D-36B8453669AC}" srcOrd="8" destOrd="0" presId="urn:microsoft.com/office/officeart/2008/layout/HorizontalMultiLevelHierarchy"/>
    <dgm:cxn modelId="{9F8A0D66-630F-4B84-8B1D-4BC48CBD8A63}" type="presParOf" srcId="{4EBE2A6C-BC1E-4627-882D-36B8453669AC}" destId="{E649D473-4B16-47C1-87E6-DA9992F5A765}" srcOrd="0" destOrd="0" presId="urn:microsoft.com/office/officeart/2008/layout/HorizontalMultiLevelHierarchy"/>
    <dgm:cxn modelId="{09E8C699-C27F-4400-8E38-179D0F5AF358}" type="presParOf" srcId="{B8A67222-B821-47BD-A517-4B15F7690C09}" destId="{4D2DA9C3-692D-4660-9410-C3AB65F6FB9B}" srcOrd="9" destOrd="0" presId="urn:microsoft.com/office/officeart/2008/layout/HorizontalMultiLevelHierarchy"/>
    <dgm:cxn modelId="{1FAA9F25-A448-4959-8E3A-DB3DC4B6B645}" type="presParOf" srcId="{4D2DA9C3-692D-4660-9410-C3AB65F6FB9B}" destId="{E7E0E7F2-6D96-4353-B796-2BBDFE46A6F2}" srcOrd="0" destOrd="0" presId="urn:microsoft.com/office/officeart/2008/layout/HorizontalMultiLevelHierarchy"/>
    <dgm:cxn modelId="{C5CA8D3B-5359-4953-9924-E6455787AE41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ФОК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Спортивные секции разной направленности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Гимнастика, бокс, йога, ритмика и т.д.</a:t>
          </a:r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Магазин спортивного питания / спортивной одежды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Продажа одежды, аксессуаров для активного образа жизни</a:t>
          </a:r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Кабинет массажа / СПА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</a:pPr>
          <a:r>
            <a:rPr lang="ru-RU" sz="1600" dirty="0" smtClean="0"/>
            <a:t>Спортивный и оздоровительный массаж, косметология </a:t>
          </a:r>
          <a:endParaRPr lang="ru-RU" sz="1600" dirty="0"/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Кафе / Кофейня самообслуживания 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Кофе, коктейли, выпечка, лавка здорового питания </a:t>
          </a:r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Прокат спортивного инвентаря</a:t>
          </a:r>
          <a:r>
            <a:rPr lang="ru-RU" sz="1600" b="0" dirty="0" smtClean="0"/>
            <a:t>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Велосипеды, коньки, лыжи и т.д.</a:t>
          </a:r>
          <a:endParaRPr lang="ru-RU" sz="1600" b="0" dirty="0"/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4299C796-75B6-4FAD-9054-7645CE466461}" type="presOf" srcId="{8F69564B-1914-4847-B051-7D19C67AA85F}" destId="{639BB779-AB58-4D39-AF3F-0D661FAF97F7}" srcOrd="1" destOrd="0" presId="urn:microsoft.com/office/officeart/2008/layout/HorizontalMultiLevelHierarchy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8EA2A79-295F-4272-9181-E861672B53EA}" type="presOf" srcId="{86C866CC-D6A0-444E-95E9-C9810304C7D2}" destId="{37646DE6-A15D-4785-AEF4-A10B3D48B2C5}" srcOrd="0" destOrd="0" presId="urn:microsoft.com/office/officeart/2008/layout/HorizontalMultiLevelHierarchy"/>
    <dgm:cxn modelId="{1E619068-A96E-4E1B-8245-8244428F4376}" type="presOf" srcId="{E977B40A-E400-48DF-A83C-04094FCEFABC}" destId="{DA095299-8890-4CB5-A395-9E252F4AA41B}" srcOrd="0" destOrd="0" presId="urn:microsoft.com/office/officeart/2008/layout/HorizontalMultiLevelHierarchy"/>
    <dgm:cxn modelId="{35A5A8EC-8DF6-4154-B444-4680945B46AD}" type="presOf" srcId="{04335F2E-7E68-4EEF-B61F-C7B729191A44}" destId="{D48EF552-A9FF-4D89-AFA5-4ADCB55117AE}" srcOrd="0" destOrd="0" presId="urn:microsoft.com/office/officeart/2008/layout/HorizontalMultiLevelHierarchy"/>
    <dgm:cxn modelId="{92F9BF44-698E-4028-AD3C-55BFF0AE2D09}" type="presOf" srcId="{531E8ADF-976B-4A86-9409-3CEBE84F1D42}" destId="{E649D473-4B16-47C1-87E6-DA9992F5A765}" srcOrd="1" destOrd="0" presId="urn:microsoft.com/office/officeart/2008/layout/HorizontalMultiLevelHierarchy"/>
    <dgm:cxn modelId="{A7C31318-F240-466A-B1F6-E63D26D1153D}" type="presOf" srcId="{937C3B31-D380-474F-9EE1-F884181851E3}" destId="{E7E0E7F2-6D96-4353-B796-2BBDFE46A6F2}" srcOrd="0" destOrd="0" presId="urn:microsoft.com/office/officeart/2008/layout/HorizontalMultiLevelHierarchy"/>
    <dgm:cxn modelId="{AA309B7D-875D-4734-B657-37EDC59C8E38}" type="presOf" srcId="{F4362DE7-4273-47CE-821E-1074821E4660}" destId="{88420138-9C98-4AF4-8865-D2E3EC8A1A32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8F8A8A66-7BD9-4CBC-9037-D353CED5A71A}" type="presOf" srcId="{329C3DF6-57DA-4003-8F72-096660851F55}" destId="{69C4E2CF-30E1-4DBD-A886-543D025CF8D1}" srcOrd="0" destOrd="0" presId="urn:microsoft.com/office/officeart/2008/layout/HorizontalMultiLevelHierarchy"/>
    <dgm:cxn modelId="{9268F958-A18A-47E4-95F6-C0DCD09F1208}" type="presOf" srcId="{427A5507-9EF3-4BD8-BC00-CEA78B5D0FF9}" destId="{5A45A06C-34B6-4649-84D9-49DA88F46B66}" srcOrd="1" destOrd="0" presId="urn:microsoft.com/office/officeart/2008/layout/HorizontalMultiLevelHierarchy"/>
    <dgm:cxn modelId="{9220887C-DDEC-4700-A231-BBF710F0B0B8}" type="presOf" srcId="{531E8ADF-976B-4A86-9409-3CEBE84F1D42}" destId="{4EBE2A6C-BC1E-4627-882D-36B8453669AC}" srcOrd="0" destOrd="0" presId="urn:microsoft.com/office/officeart/2008/layout/HorizontalMultiLevelHierarchy"/>
    <dgm:cxn modelId="{A855AD09-451D-4DC0-9876-A188177A206E}" type="presOf" srcId="{427A5507-9EF3-4BD8-BC00-CEA78B5D0FF9}" destId="{8F202764-0BBA-452B-8830-90ACF0C61F54}" srcOrd="0" destOrd="0" presId="urn:microsoft.com/office/officeart/2008/layout/HorizontalMultiLevelHierarchy"/>
    <dgm:cxn modelId="{265B58B5-F45A-4C2B-BEEB-7C891897F775}" type="presOf" srcId="{9A642863-4AB5-4CA4-B89C-A3BC7534A7F1}" destId="{05A3AFD3-3C38-464D-8EB7-D50395C6AA85}" srcOrd="1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72769829-7706-457B-BDF2-E7A84057F081}" type="presOf" srcId="{35212BB6-7D1B-4CC1-9280-659E2716FE58}" destId="{2AB3C3AD-B159-4439-804F-3D25D0920A5D}" srcOrd="0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859F5A89-23B8-4EC9-B8D0-9C9E0A4E0A7A}" type="presOf" srcId="{9A642863-4AB5-4CA4-B89C-A3BC7534A7F1}" destId="{10687181-7A66-4359-A050-9F59AD6AAE9D}" srcOrd="0" destOrd="0" presId="urn:microsoft.com/office/officeart/2008/layout/HorizontalMultiLevelHierarchy"/>
    <dgm:cxn modelId="{625D9836-428B-4464-A321-4838524F64BD}" type="presOf" srcId="{04335F2E-7E68-4EEF-B61F-C7B729191A44}" destId="{AD92C42A-8981-49B5-98EA-B61B21EB303D}" srcOrd="1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53159E70-A2B4-4DC4-8F16-4DE1B3389E99}" type="presOf" srcId="{8F69564B-1914-4847-B051-7D19C67AA85F}" destId="{E44F3355-7DEC-4C0F-9A46-C2FF9C72271B}" srcOrd="0" destOrd="0" presId="urn:microsoft.com/office/officeart/2008/layout/HorizontalMultiLevelHierarchy"/>
    <dgm:cxn modelId="{B85AA044-4CB6-4403-87CA-683791D6E2B8}" type="presOf" srcId="{2ADFA8BE-814F-477D-B4B3-047462E820DA}" destId="{94393F96-E3E3-49B2-859D-B096D0BC1011}" srcOrd="0" destOrd="0" presId="urn:microsoft.com/office/officeart/2008/layout/HorizontalMultiLevelHierarchy"/>
    <dgm:cxn modelId="{AA927988-E9EC-4049-9B0A-E8140CAEE467}" type="presParOf" srcId="{69C4E2CF-30E1-4DBD-A886-543D025CF8D1}" destId="{E859D422-49CF-4D1A-A61D-2072D4A645C8}" srcOrd="0" destOrd="0" presId="urn:microsoft.com/office/officeart/2008/layout/HorizontalMultiLevelHierarchy"/>
    <dgm:cxn modelId="{9399FAE5-1E3D-4167-86B4-CBF0D1022E50}" type="presParOf" srcId="{E859D422-49CF-4D1A-A61D-2072D4A645C8}" destId="{2AB3C3AD-B159-4439-804F-3D25D0920A5D}" srcOrd="0" destOrd="0" presId="urn:microsoft.com/office/officeart/2008/layout/HorizontalMultiLevelHierarchy"/>
    <dgm:cxn modelId="{428660B3-5F51-4867-8325-E448E25827B8}" type="presParOf" srcId="{E859D422-49CF-4D1A-A61D-2072D4A645C8}" destId="{B8A67222-B821-47BD-A517-4B15F7690C09}" srcOrd="1" destOrd="0" presId="urn:microsoft.com/office/officeart/2008/layout/HorizontalMultiLevelHierarchy"/>
    <dgm:cxn modelId="{D04DEBBA-E6CB-409D-BE6C-466110843921}" type="presParOf" srcId="{B8A67222-B821-47BD-A517-4B15F7690C09}" destId="{D48EF552-A9FF-4D89-AFA5-4ADCB55117AE}" srcOrd="0" destOrd="0" presId="urn:microsoft.com/office/officeart/2008/layout/HorizontalMultiLevelHierarchy"/>
    <dgm:cxn modelId="{4374917E-78AB-4402-AB21-601592FCD3E8}" type="presParOf" srcId="{D48EF552-A9FF-4D89-AFA5-4ADCB55117AE}" destId="{AD92C42A-8981-49B5-98EA-B61B21EB303D}" srcOrd="0" destOrd="0" presId="urn:microsoft.com/office/officeart/2008/layout/HorizontalMultiLevelHierarchy"/>
    <dgm:cxn modelId="{96B6E34B-CEEF-4F59-8D91-7EB434657BDB}" type="presParOf" srcId="{B8A67222-B821-47BD-A517-4B15F7690C09}" destId="{79401334-E426-4028-B715-BCDD44E9781A}" srcOrd="1" destOrd="0" presId="urn:microsoft.com/office/officeart/2008/layout/HorizontalMultiLevelHierarchy"/>
    <dgm:cxn modelId="{CCEB0F41-0D60-4FEC-AFDD-B91566BEC048}" type="presParOf" srcId="{79401334-E426-4028-B715-BCDD44E9781A}" destId="{DA095299-8890-4CB5-A395-9E252F4AA41B}" srcOrd="0" destOrd="0" presId="urn:microsoft.com/office/officeart/2008/layout/HorizontalMultiLevelHierarchy"/>
    <dgm:cxn modelId="{E76B39A6-1CC2-44B3-BC98-EEBDD6C7560A}" type="presParOf" srcId="{79401334-E426-4028-B715-BCDD44E9781A}" destId="{4A777E3C-17E7-44C3-95F9-C9B964DDEE74}" srcOrd="1" destOrd="0" presId="urn:microsoft.com/office/officeart/2008/layout/HorizontalMultiLevelHierarchy"/>
    <dgm:cxn modelId="{04BE9CEA-3D4E-4AC0-8E1D-EB1A695D73D6}" type="presParOf" srcId="{B8A67222-B821-47BD-A517-4B15F7690C09}" destId="{8F202764-0BBA-452B-8830-90ACF0C61F54}" srcOrd="2" destOrd="0" presId="urn:microsoft.com/office/officeart/2008/layout/HorizontalMultiLevelHierarchy"/>
    <dgm:cxn modelId="{5BB0A571-B0C3-4383-96AC-E5E58A4B2259}" type="presParOf" srcId="{8F202764-0BBA-452B-8830-90ACF0C61F54}" destId="{5A45A06C-34B6-4649-84D9-49DA88F46B66}" srcOrd="0" destOrd="0" presId="urn:microsoft.com/office/officeart/2008/layout/HorizontalMultiLevelHierarchy"/>
    <dgm:cxn modelId="{8F9B8D1E-B88D-4D4A-B2CB-5C6300F79242}" type="presParOf" srcId="{B8A67222-B821-47BD-A517-4B15F7690C09}" destId="{AAE8121D-2A03-40E8-8620-B8B0C2F7AE68}" srcOrd="3" destOrd="0" presId="urn:microsoft.com/office/officeart/2008/layout/HorizontalMultiLevelHierarchy"/>
    <dgm:cxn modelId="{13448BF4-CB20-410A-901F-E6310733DDB8}" type="presParOf" srcId="{AAE8121D-2A03-40E8-8620-B8B0C2F7AE68}" destId="{88420138-9C98-4AF4-8865-D2E3EC8A1A32}" srcOrd="0" destOrd="0" presId="urn:microsoft.com/office/officeart/2008/layout/HorizontalMultiLevelHierarchy"/>
    <dgm:cxn modelId="{033D5A7A-7F7D-49EC-8AD3-6B8816508104}" type="presParOf" srcId="{AAE8121D-2A03-40E8-8620-B8B0C2F7AE68}" destId="{58C112C2-C4CD-44DF-B048-BF3C6F41DDE4}" srcOrd="1" destOrd="0" presId="urn:microsoft.com/office/officeart/2008/layout/HorizontalMultiLevelHierarchy"/>
    <dgm:cxn modelId="{5F1E3323-0E62-4CEA-AFE4-C19DC5E92C0D}" type="presParOf" srcId="{B8A67222-B821-47BD-A517-4B15F7690C09}" destId="{E44F3355-7DEC-4C0F-9A46-C2FF9C72271B}" srcOrd="4" destOrd="0" presId="urn:microsoft.com/office/officeart/2008/layout/HorizontalMultiLevelHierarchy"/>
    <dgm:cxn modelId="{8C0533EB-5995-4653-8502-233799E25743}" type="presParOf" srcId="{E44F3355-7DEC-4C0F-9A46-C2FF9C72271B}" destId="{639BB779-AB58-4D39-AF3F-0D661FAF97F7}" srcOrd="0" destOrd="0" presId="urn:microsoft.com/office/officeart/2008/layout/HorizontalMultiLevelHierarchy"/>
    <dgm:cxn modelId="{1020EE1D-4CE3-41AE-923A-AFD838303271}" type="presParOf" srcId="{B8A67222-B821-47BD-A517-4B15F7690C09}" destId="{8B07C081-D1E4-472C-BB41-05519EAE3DE6}" srcOrd="5" destOrd="0" presId="urn:microsoft.com/office/officeart/2008/layout/HorizontalMultiLevelHierarchy"/>
    <dgm:cxn modelId="{0CE9A753-0A59-445C-BD77-E4B819E2E637}" type="presParOf" srcId="{8B07C081-D1E4-472C-BB41-05519EAE3DE6}" destId="{94393F96-E3E3-49B2-859D-B096D0BC1011}" srcOrd="0" destOrd="0" presId="urn:microsoft.com/office/officeart/2008/layout/HorizontalMultiLevelHierarchy"/>
    <dgm:cxn modelId="{9839364A-A34E-4E84-855D-EA7540F11CA6}" type="presParOf" srcId="{8B07C081-D1E4-472C-BB41-05519EAE3DE6}" destId="{2568B1BC-563F-4871-9F93-BE3035CD9F53}" srcOrd="1" destOrd="0" presId="urn:microsoft.com/office/officeart/2008/layout/HorizontalMultiLevelHierarchy"/>
    <dgm:cxn modelId="{02ACA190-DE4C-4967-A97E-5BEE38C6AA7D}" type="presParOf" srcId="{B8A67222-B821-47BD-A517-4B15F7690C09}" destId="{10687181-7A66-4359-A050-9F59AD6AAE9D}" srcOrd="6" destOrd="0" presId="urn:microsoft.com/office/officeart/2008/layout/HorizontalMultiLevelHierarchy"/>
    <dgm:cxn modelId="{88FBB0DB-BBAE-4C83-B596-E6E5878F3014}" type="presParOf" srcId="{10687181-7A66-4359-A050-9F59AD6AAE9D}" destId="{05A3AFD3-3C38-464D-8EB7-D50395C6AA85}" srcOrd="0" destOrd="0" presId="urn:microsoft.com/office/officeart/2008/layout/HorizontalMultiLevelHierarchy"/>
    <dgm:cxn modelId="{36E5D6F1-F456-4C8B-A630-315A7AA7DF23}" type="presParOf" srcId="{B8A67222-B821-47BD-A517-4B15F7690C09}" destId="{65928CD7-335F-4EB1-BD1B-156B17E5BF3F}" srcOrd="7" destOrd="0" presId="urn:microsoft.com/office/officeart/2008/layout/HorizontalMultiLevelHierarchy"/>
    <dgm:cxn modelId="{BA7A37D7-38A4-404D-A452-169B1B9CA5FB}" type="presParOf" srcId="{65928CD7-335F-4EB1-BD1B-156B17E5BF3F}" destId="{37646DE6-A15D-4785-AEF4-A10B3D48B2C5}" srcOrd="0" destOrd="0" presId="urn:microsoft.com/office/officeart/2008/layout/HorizontalMultiLevelHierarchy"/>
    <dgm:cxn modelId="{CC72F25F-FCBB-4BAD-8DF8-CFE9149E81AF}" type="presParOf" srcId="{65928CD7-335F-4EB1-BD1B-156B17E5BF3F}" destId="{7E8685F0-4FCB-4CC0-A5BB-1EB5103FE533}" srcOrd="1" destOrd="0" presId="urn:microsoft.com/office/officeart/2008/layout/HorizontalMultiLevelHierarchy"/>
    <dgm:cxn modelId="{B421662A-ED1B-442D-B004-0CF6ED29817B}" type="presParOf" srcId="{B8A67222-B821-47BD-A517-4B15F7690C09}" destId="{4EBE2A6C-BC1E-4627-882D-36B8453669AC}" srcOrd="8" destOrd="0" presId="urn:microsoft.com/office/officeart/2008/layout/HorizontalMultiLevelHierarchy"/>
    <dgm:cxn modelId="{757D56F5-4757-4268-848D-087080539DFC}" type="presParOf" srcId="{4EBE2A6C-BC1E-4627-882D-36B8453669AC}" destId="{E649D473-4B16-47C1-87E6-DA9992F5A765}" srcOrd="0" destOrd="0" presId="urn:microsoft.com/office/officeart/2008/layout/HorizontalMultiLevelHierarchy"/>
    <dgm:cxn modelId="{C520DEBF-5B9F-42F7-A0A8-D060E3937A13}" type="presParOf" srcId="{B8A67222-B821-47BD-A517-4B15F7690C09}" destId="{4D2DA9C3-692D-4660-9410-C3AB65F6FB9B}" srcOrd="9" destOrd="0" presId="urn:microsoft.com/office/officeart/2008/layout/HorizontalMultiLevelHierarchy"/>
    <dgm:cxn modelId="{26B26C27-E4A1-4F40-81B8-4F1C80C423CF}" type="presParOf" srcId="{4D2DA9C3-692D-4660-9410-C3AB65F6FB9B}" destId="{E7E0E7F2-6D96-4353-B796-2BBDFE46A6F2}" srcOrd="0" destOrd="0" presId="urn:microsoft.com/office/officeart/2008/layout/HorizontalMultiLevelHierarchy"/>
    <dgm:cxn modelId="{13016BFF-6A2C-4EBA-905E-260109715D9C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Школа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Образовательные курсы 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Репетиторство, курсы программирования, робототехника, 3</a:t>
          </a:r>
          <a:r>
            <a:rPr lang="en-US" sz="1600" b="0" i="0" dirty="0" smtClean="0"/>
            <a:t>D</a:t>
          </a:r>
          <a:r>
            <a:rPr lang="ru-RU" sz="1600" b="0" i="0" dirty="0" smtClean="0"/>
            <a:t> моделирование</a:t>
          </a:r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Продленка с углубленной программой</a:t>
          </a:r>
        </a:p>
        <a:p>
          <a:r>
            <a:rPr lang="ru-RU" sz="1600" b="0" i="0" dirty="0" smtClean="0"/>
            <a:t>Организация досуга с мастер-классами, помощь с домашними заданиями, развивающие игры</a:t>
          </a:r>
          <a:endParaRPr lang="ru-RU" sz="1400" b="0" i="0" dirty="0" smtClean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Спортивные секции разной направленности</a:t>
          </a:r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Кружки по интересам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Рисование, кройка и шитье, столярное дело, кулинария, цветоводство   </a:t>
          </a:r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Языковые клубы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Углубленное изучение иностранных языков с разговорной практикой </a:t>
          </a:r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BE35B697-D799-4FAA-9601-BEBCC96D723B}" type="presOf" srcId="{8F69564B-1914-4847-B051-7D19C67AA85F}" destId="{E44F3355-7DEC-4C0F-9A46-C2FF9C72271B}" srcOrd="0" destOrd="0" presId="urn:microsoft.com/office/officeart/2008/layout/HorizontalMultiLevelHierarchy"/>
    <dgm:cxn modelId="{61507712-A7F9-4695-A30E-F49D48B03E43}" type="presOf" srcId="{86C866CC-D6A0-444E-95E9-C9810304C7D2}" destId="{37646DE6-A15D-4785-AEF4-A10B3D48B2C5}" srcOrd="0" destOrd="0" presId="urn:microsoft.com/office/officeart/2008/layout/HorizontalMultiLevelHierarchy"/>
    <dgm:cxn modelId="{FF8F286A-F6CC-43EE-9163-DC3A5677B2B2}" type="presOf" srcId="{937C3B31-D380-474F-9EE1-F884181851E3}" destId="{E7E0E7F2-6D96-4353-B796-2BBDFE46A6F2}" srcOrd="0" destOrd="0" presId="urn:microsoft.com/office/officeart/2008/layout/HorizontalMultiLevelHierarchy"/>
    <dgm:cxn modelId="{84E62135-30DB-47EF-97F1-A5CA73909419}" type="presOf" srcId="{329C3DF6-57DA-4003-8F72-096660851F55}" destId="{69C4E2CF-30E1-4DBD-A886-543D025CF8D1}" srcOrd="0" destOrd="0" presId="urn:microsoft.com/office/officeart/2008/layout/HorizontalMultiLevelHierarchy"/>
    <dgm:cxn modelId="{24E05F16-B84B-43FB-9564-98ADBF898DBA}" type="presOf" srcId="{04335F2E-7E68-4EEF-B61F-C7B729191A44}" destId="{AD92C42A-8981-49B5-98EA-B61B21EB303D}" srcOrd="1" destOrd="0" presId="urn:microsoft.com/office/officeart/2008/layout/HorizontalMultiLevelHierarchy"/>
    <dgm:cxn modelId="{314AB11A-6B45-4FAA-90F9-F62E3C25B412}" type="presOf" srcId="{531E8ADF-976B-4A86-9409-3CEBE84F1D42}" destId="{E649D473-4B16-47C1-87E6-DA9992F5A765}" srcOrd="1" destOrd="0" presId="urn:microsoft.com/office/officeart/2008/layout/HorizontalMultiLevelHierarchy"/>
    <dgm:cxn modelId="{1C465906-4D87-425A-8025-F9F791E39936}" type="presOf" srcId="{9A642863-4AB5-4CA4-B89C-A3BC7534A7F1}" destId="{05A3AFD3-3C38-464D-8EB7-D50395C6AA85}" srcOrd="1" destOrd="0" presId="urn:microsoft.com/office/officeart/2008/layout/HorizontalMultiLevelHierarchy"/>
    <dgm:cxn modelId="{A040D468-7A6B-4752-A6C7-876B5288CA1C}" type="presOf" srcId="{04335F2E-7E68-4EEF-B61F-C7B729191A44}" destId="{D48EF552-A9FF-4D89-AFA5-4ADCB55117AE}" srcOrd="0" destOrd="0" presId="urn:microsoft.com/office/officeart/2008/layout/HorizontalMultiLevelHierarchy"/>
    <dgm:cxn modelId="{CB8A08E3-1672-41EA-B242-49B0928CBEDC}" type="presOf" srcId="{427A5507-9EF3-4BD8-BC00-CEA78B5D0FF9}" destId="{8F202764-0BBA-452B-8830-90ACF0C61F54}" srcOrd="0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A560BBAD-21CC-444F-B406-BB143885710D}" type="presOf" srcId="{9A642863-4AB5-4CA4-B89C-A3BC7534A7F1}" destId="{10687181-7A66-4359-A050-9F59AD6AAE9D}" srcOrd="0" destOrd="0" presId="urn:microsoft.com/office/officeart/2008/layout/HorizontalMultiLevelHierarchy"/>
    <dgm:cxn modelId="{DC1F693A-2462-4C73-B726-EC9DB8CBE640}" type="presOf" srcId="{F4362DE7-4273-47CE-821E-1074821E4660}" destId="{88420138-9C98-4AF4-8865-D2E3EC8A1A32}" srcOrd="0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4057D8CB-35E7-4AA7-8D97-80B1F1F3A8E8}" type="presOf" srcId="{8F69564B-1914-4847-B051-7D19C67AA85F}" destId="{639BB779-AB58-4D39-AF3F-0D661FAF97F7}" srcOrd="1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AE392428-E39A-48C9-9076-2F4AA4F8392D}" type="presOf" srcId="{35212BB6-7D1B-4CC1-9280-659E2716FE58}" destId="{2AB3C3AD-B159-4439-804F-3D25D0920A5D}" srcOrd="0" destOrd="0" presId="urn:microsoft.com/office/officeart/2008/layout/HorizontalMultiLevelHierarchy"/>
    <dgm:cxn modelId="{5C784D62-5DFA-4F94-A4C4-A2C291CC83A5}" type="presOf" srcId="{E977B40A-E400-48DF-A83C-04094FCEFABC}" destId="{DA095299-8890-4CB5-A395-9E252F4AA41B}" srcOrd="0" destOrd="0" presId="urn:microsoft.com/office/officeart/2008/layout/HorizontalMultiLevelHierarchy"/>
    <dgm:cxn modelId="{7A6DEBE3-CA44-4F30-A137-08BDFBC4BC9C}" type="presOf" srcId="{427A5507-9EF3-4BD8-BC00-CEA78B5D0FF9}" destId="{5A45A06C-34B6-4649-84D9-49DA88F46B66}" srcOrd="1" destOrd="0" presId="urn:microsoft.com/office/officeart/2008/layout/HorizontalMultiLevelHierarchy"/>
    <dgm:cxn modelId="{0F0DF020-1061-42F6-A4B6-ABFE4B588459}" type="presOf" srcId="{2ADFA8BE-814F-477D-B4B3-047462E820DA}" destId="{94393F96-E3E3-49B2-859D-B096D0BC1011}" srcOrd="0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85DE87D0-6990-4115-AE7D-D792AE289E3F}" type="presOf" srcId="{531E8ADF-976B-4A86-9409-3CEBE84F1D42}" destId="{4EBE2A6C-BC1E-4627-882D-36B8453669AC}" srcOrd="0" destOrd="0" presId="urn:microsoft.com/office/officeart/2008/layout/HorizontalMultiLevelHierarchy"/>
    <dgm:cxn modelId="{68D8D572-C0BD-45AF-A35D-35C350EB939F}" type="presParOf" srcId="{69C4E2CF-30E1-4DBD-A886-543D025CF8D1}" destId="{E859D422-49CF-4D1A-A61D-2072D4A645C8}" srcOrd="0" destOrd="0" presId="urn:microsoft.com/office/officeart/2008/layout/HorizontalMultiLevelHierarchy"/>
    <dgm:cxn modelId="{B7D4946E-A668-40E1-9690-C45473724484}" type="presParOf" srcId="{E859D422-49CF-4D1A-A61D-2072D4A645C8}" destId="{2AB3C3AD-B159-4439-804F-3D25D0920A5D}" srcOrd="0" destOrd="0" presId="urn:microsoft.com/office/officeart/2008/layout/HorizontalMultiLevelHierarchy"/>
    <dgm:cxn modelId="{B027CA65-60C6-4517-AE6F-1CEFF15FD5A7}" type="presParOf" srcId="{E859D422-49CF-4D1A-A61D-2072D4A645C8}" destId="{B8A67222-B821-47BD-A517-4B15F7690C09}" srcOrd="1" destOrd="0" presId="urn:microsoft.com/office/officeart/2008/layout/HorizontalMultiLevelHierarchy"/>
    <dgm:cxn modelId="{F0F6C708-1B58-4261-8BAB-29ECBF62BD7E}" type="presParOf" srcId="{B8A67222-B821-47BD-A517-4B15F7690C09}" destId="{D48EF552-A9FF-4D89-AFA5-4ADCB55117AE}" srcOrd="0" destOrd="0" presId="urn:microsoft.com/office/officeart/2008/layout/HorizontalMultiLevelHierarchy"/>
    <dgm:cxn modelId="{169608A7-380F-498F-B584-BD7EA1E4B7F4}" type="presParOf" srcId="{D48EF552-A9FF-4D89-AFA5-4ADCB55117AE}" destId="{AD92C42A-8981-49B5-98EA-B61B21EB303D}" srcOrd="0" destOrd="0" presId="urn:microsoft.com/office/officeart/2008/layout/HorizontalMultiLevelHierarchy"/>
    <dgm:cxn modelId="{F0291CAD-8B42-4C42-9DD9-C32F575401E7}" type="presParOf" srcId="{B8A67222-B821-47BD-A517-4B15F7690C09}" destId="{79401334-E426-4028-B715-BCDD44E9781A}" srcOrd="1" destOrd="0" presId="urn:microsoft.com/office/officeart/2008/layout/HorizontalMultiLevelHierarchy"/>
    <dgm:cxn modelId="{78344598-2AE1-4E0B-915C-4C01A8AC07E5}" type="presParOf" srcId="{79401334-E426-4028-B715-BCDD44E9781A}" destId="{DA095299-8890-4CB5-A395-9E252F4AA41B}" srcOrd="0" destOrd="0" presId="urn:microsoft.com/office/officeart/2008/layout/HorizontalMultiLevelHierarchy"/>
    <dgm:cxn modelId="{F34325FD-A8E0-460F-94E8-1E7A0B452713}" type="presParOf" srcId="{79401334-E426-4028-B715-BCDD44E9781A}" destId="{4A777E3C-17E7-44C3-95F9-C9B964DDEE74}" srcOrd="1" destOrd="0" presId="urn:microsoft.com/office/officeart/2008/layout/HorizontalMultiLevelHierarchy"/>
    <dgm:cxn modelId="{160A6954-E8A8-44CF-8A99-5B37DF1CBDD0}" type="presParOf" srcId="{B8A67222-B821-47BD-A517-4B15F7690C09}" destId="{8F202764-0BBA-452B-8830-90ACF0C61F54}" srcOrd="2" destOrd="0" presId="urn:microsoft.com/office/officeart/2008/layout/HorizontalMultiLevelHierarchy"/>
    <dgm:cxn modelId="{288A8354-D585-4569-A2C8-8CEA2C27B7C7}" type="presParOf" srcId="{8F202764-0BBA-452B-8830-90ACF0C61F54}" destId="{5A45A06C-34B6-4649-84D9-49DA88F46B66}" srcOrd="0" destOrd="0" presId="urn:microsoft.com/office/officeart/2008/layout/HorizontalMultiLevelHierarchy"/>
    <dgm:cxn modelId="{A4E4AEA4-851E-44C0-9A50-EB11CC6B31A6}" type="presParOf" srcId="{B8A67222-B821-47BD-A517-4B15F7690C09}" destId="{AAE8121D-2A03-40E8-8620-B8B0C2F7AE68}" srcOrd="3" destOrd="0" presId="urn:microsoft.com/office/officeart/2008/layout/HorizontalMultiLevelHierarchy"/>
    <dgm:cxn modelId="{E72E9541-E999-4D12-9795-2CC34207D119}" type="presParOf" srcId="{AAE8121D-2A03-40E8-8620-B8B0C2F7AE68}" destId="{88420138-9C98-4AF4-8865-D2E3EC8A1A32}" srcOrd="0" destOrd="0" presId="urn:microsoft.com/office/officeart/2008/layout/HorizontalMultiLevelHierarchy"/>
    <dgm:cxn modelId="{FAC42B57-3233-4096-BE70-18A22A5B2CBE}" type="presParOf" srcId="{AAE8121D-2A03-40E8-8620-B8B0C2F7AE68}" destId="{58C112C2-C4CD-44DF-B048-BF3C6F41DDE4}" srcOrd="1" destOrd="0" presId="urn:microsoft.com/office/officeart/2008/layout/HorizontalMultiLevelHierarchy"/>
    <dgm:cxn modelId="{63F954E5-F6B1-4C3D-9152-8643DB5634B8}" type="presParOf" srcId="{B8A67222-B821-47BD-A517-4B15F7690C09}" destId="{E44F3355-7DEC-4C0F-9A46-C2FF9C72271B}" srcOrd="4" destOrd="0" presId="urn:microsoft.com/office/officeart/2008/layout/HorizontalMultiLevelHierarchy"/>
    <dgm:cxn modelId="{60A983F4-C383-4F32-9220-7D50E2A1EE71}" type="presParOf" srcId="{E44F3355-7DEC-4C0F-9A46-C2FF9C72271B}" destId="{639BB779-AB58-4D39-AF3F-0D661FAF97F7}" srcOrd="0" destOrd="0" presId="urn:microsoft.com/office/officeart/2008/layout/HorizontalMultiLevelHierarchy"/>
    <dgm:cxn modelId="{D31A998A-F5EE-410F-AE97-D7D0E620FEFA}" type="presParOf" srcId="{B8A67222-B821-47BD-A517-4B15F7690C09}" destId="{8B07C081-D1E4-472C-BB41-05519EAE3DE6}" srcOrd="5" destOrd="0" presId="urn:microsoft.com/office/officeart/2008/layout/HorizontalMultiLevelHierarchy"/>
    <dgm:cxn modelId="{3C9541C8-C770-4A4D-918E-BDD16E92423E}" type="presParOf" srcId="{8B07C081-D1E4-472C-BB41-05519EAE3DE6}" destId="{94393F96-E3E3-49B2-859D-B096D0BC1011}" srcOrd="0" destOrd="0" presId="urn:microsoft.com/office/officeart/2008/layout/HorizontalMultiLevelHierarchy"/>
    <dgm:cxn modelId="{E1EA32E8-115E-4BE4-B90E-38306F2A634A}" type="presParOf" srcId="{8B07C081-D1E4-472C-BB41-05519EAE3DE6}" destId="{2568B1BC-563F-4871-9F93-BE3035CD9F53}" srcOrd="1" destOrd="0" presId="urn:microsoft.com/office/officeart/2008/layout/HorizontalMultiLevelHierarchy"/>
    <dgm:cxn modelId="{48111857-7041-41EA-893A-B62A612D5BDD}" type="presParOf" srcId="{B8A67222-B821-47BD-A517-4B15F7690C09}" destId="{10687181-7A66-4359-A050-9F59AD6AAE9D}" srcOrd="6" destOrd="0" presId="urn:microsoft.com/office/officeart/2008/layout/HorizontalMultiLevelHierarchy"/>
    <dgm:cxn modelId="{F604C0CC-F8A8-4229-B6F8-19BEB9E118E5}" type="presParOf" srcId="{10687181-7A66-4359-A050-9F59AD6AAE9D}" destId="{05A3AFD3-3C38-464D-8EB7-D50395C6AA85}" srcOrd="0" destOrd="0" presId="urn:microsoft.com/office/officeart/2008/layout/HorizontalMultiLevelHierarchy"/>
    <dgm:cxn modelId="{4A398040-CDB1-4D61-8EDC-D57145781F69}" type="presParOf" srcId="{B8A67222-B821-47BD-A517-4B15F7690C09}" destId="{65928CD7-335F-4EB1-BD1B-156B17E5BF3F}" srcOrd="7" destOrd="0" presId="urn:microsoft.com/office/officeart/2008/layout/HorizontalMultiLevelHierarchy"/>
    <dgm:cxn modelId="{BA70BF11-AA37-4AA3-B36D-E2E3C807FD94}" type="presParOf" srcId="{65928CD7-335F-4EB1-BD1B-156B17E5BF3F}" destId="{37646DE6-A15D-4785-AEF4-A10B3D48B2C5}" srcOrd="0" destOrd="0" presId="urn:microsoft.com/office/officeart/2008/layout/HorizontalMultiLevelHierarchy"/>
    <dgm:cxn modelId="{6DB4FD22-0A47-4131-94A2-202EE7E1E2E3}" type="presParOf" srcId="{65928CD7-335F-4EB1-BD1B-156B17E5BF3F}" destId="{7E8685F0-4FCB-4CC0-A5BB-1EB5103FE533}" srcOrd="1" destOrd="0" presId="urn:microsoft.com/office/officeart/2008/layout/HorizontalMultiLevelHierarchy"/>
    <dgm:cxn modelId="{2FBFE339-C9DC-42EC-9F26-8E118461D19C}" type="presParOf" srcId="{B8A67222-B821-47BD-A517-4B15F7690C09}" destId="{4EBE2A6C-BC1E-4627-882D-36B8453669AC}" srcOrd="8" destOrd="0" presId="urn:microsoft.com/office/officeart/2008/layout/HorizontalMultiLevelHierarchy"/>
    <dgm:cxn modelId="{BD6F600F-8004-4C34-BB0B-C7DE290185AE}" type="presParOf" srcId="{4EBE2A6C-BC1E-4627-882D-36B8453669AC}" destId="{E649D473-4B16-47C1-87E6-DA9992F5A765}" srcOrd="0" destOrd="0" presId="urn:microsoft.com/office/officeart/2008/layout/HorizontalMultiLevelHierarchy"/>
    <dgm:cxn modelId="{406AB117-FBED-4BF6-8D2B-791397AD12B2}" type="presParOf" srcId="{B8A67222-B821-47BD-A517-4B15F7690C09}" destId="{4D2DA9C3-692D-4660-9410-C3AB65F6FB9B}" srcOrd="9" destOrd="0" presId="urn:microsoft.com/office/officeart/2008/layout/HorizontalMultiLevelHierarchy"/>
    <dgm:cxn modelId="{A5C664FC-0680-457F-A9B1-50607DE035A7}" type="presParOf" srcId="{4D2DA9C3-692D-4660-9410-C3AB65F6FB9B}" destId="{E7E0E7F2-6D96-4353-B796-2BBDFE46A6F2}" srcOrd="0" destOrd="0" presId="urn:microsoft.com/office/officeart/2008/layout/HorizontalMultiLevelHierarchy"/>
    <dgm:cxn modelId="{3CE60153-09F8-4EF3-B510-116177B4C009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Дом культуры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Буфет / Кафе / Кофейня самообслуживания</a:t>
          </a:r>
        </a:p>
        <a:p>
          <a:r>
            <a:rPr lang="ru-RU" sz="1600" b="0" i="0" dirty="0" smtClean="0"/>
            <a:t>Напитки, выпечка, десерты</a:t>
          </a:r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Спортивные секции</a:t>
          </a:r>
        </a:p>
        <a:p>
          <a:r>
            <a:rPr lang="ru-RU" sz="1600" b="0" i="0" dirty="0" smtClean="0"/>
            <a:t>Йога, настольный теннис, гимнастика, и т.д.</a:t>
          </a:r>
          <a:endParaRPr lang="ru-RU" sz="1200" b="0" i="0" dirty="0" smtClean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Магазин</a:t>
          </a:r>
        </a:p>
        <a:p>
          <a:r>
            <a:rPr lang="ru-RU" sz="1600" b="0" dirty="0" smtClean="0"/>
            <a:t>Продажа книг, сувениров, канцелярских принадлежностей, товаров для творчества</a:t>
          </a:r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Образовательные курсы и кружки</a:t>
          </a:r>
          <a:endParaRPr lang="ru-RU" sz="1600" b="0" i="0" dirty="0" smtClean="0"/>
        </a:p>
        <a:p>
          <a:r>
            <a:rPr lang="ru-RU" sz="1600" b="0" i="0" dirty="0" smtClean="0"/>
            <a:t>Танцы, рисование, музыка, актерское мастерство,  иностранные языки, студия керамики    </a:t>
          </a:r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Студия подкастов, фотостудия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Создание контента </a:t>
          </a:r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F97708C8-4105-4FA8-92EC-606A5FAB26DE}" type="presOf" srcId="{8F69564B-1914-4847-B051-7D19C67AA85F}" destId="{E44F3355-7DEC-4C0F-9A46-C2FF9C72271B}" srcOrd="0" destOrd="0" presId="urn:microsoft.com/office/officeart/2008/layout/HorizontalMultiLevelHierarchy"/>
    <dgm:cxn modelId="{E6739B3C-8372-452B-86B6-7D06238D466C}" type="presOf" srcId="{427A5507-9EF3-4BD8-BC00-CEA78B5D0FF9}" destId="{5A45A06C-34B6-4649-84D9-49DA88F46B66}" srcOrd="1" destOrd="0" presId="urn:microsoft.com/office/officeart/2008/layout/HorizontalMultiLevelHierarchy"/>
    <dgm:cxn modelId="{11673967-3DFF-4EC1-89A4-8120A8425815}" type="presOf" srcId="{2ADFA8BE-814F-477D-B4B3-047462E820DA}" destId="{94393F96-E3E3-49B2-859D-B096D0BC1011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4003C329-CEE3-4027-9C9B-AFB979686399}" type="presOf" srcId="{F4362DE7-4273-47CE-821E-1074821E4660}" destId="{88420138-9C98-4AF4-8865-D2E3EC8A1A32}" srcOrd="0" destOrd="0" presId="urn:microsoft.com/office/officeart/2008/layout/HorizontalMultiLevelHierarchy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5CB5472F-3C9C-4CA7-92B3-D2387221AF90}" type="presOf" srcId="{329C3DF6-57DA-4003-8F72-096660851F55}" destId="{69C4E2CF-30E1-4DBD-A886-543D025CF8D1}" srcOrd="0" destOrd="0" presId="urn:microsoft.com/office/officeart/2008/layout/HorizontalMultiLevelHierarchy"/>
    <dgm:cxn modelId="{C6B5A158-015B-428D-ADB8-BE9A450A7297}" type="presOf" srcId="{531E8ADF-976B-4A86-9409-3CEBE84F1D42}" destId="{4EBE2A6C-BC1E-4627-882D-36B8453669AC}" srcOrd="0" destOrd="0" presId="urn:microsoft.com/office/officeart/2008/layout/HorizontalMultiLevelHierarchy"/>
    <dgm:cxn modelId="{2459962A-31EB-49AD-9F02-2E6C4951186D}" type="presOf" srcId="{937C3B31-D380-474F-9EE1-F884181851E3}" destId="{E7E0E7F2-6D96-4353-B796-2BBDFE46A6F2}" srcOrd="0" destOrd="0" presId="urn:microsoft.com/office/officeart/2008/layout/HorizontalMultiLevelHierarchy"/>
    <dgm:cxn modelId="{92275EED-2AFD-4B90-8F0B-DBAE94CF1A69}" type="presOf" srcId="{8F69564B-1914-4847-B051-7D19C67AA85F}" destId="{639BB779-AB58-4D39-AF3F-0D661FAF97F7}" srcOrd="1" destOrd="0" presId="urn:microsoft.com/office/officeart/2008/layout/HorizontalMultiLevelHierarchy"/>
    <dgm:cxn modelId="{19D0CCBD-1CCE-4D06-ADFA-BD96D3518AFC}" type="presOf" srcId="{86C866CC-D6A0-444E-95E9-C9810304C7D2}" destId="{37646DE6-A15D-4785-AEF4-A10B3D48B2C5}" srcOrd="0" destOrd="0" presId="urn:microsoft.com/office/officeart/2008/layout/HorizontalMultiLevelHierarchy"/>
    <dgm:cxn modelId="{F0689A77-E9FC-443C-AF26-2907063EFD41}" type="presOf" srcId="{35212BB6-7D1B-4CC1-9280-659E2716FE58}" destId="{2AB3C3AD-B159-4439-804F-3D25D0920A5D}" srcOrd="0" destOrd="0" presId="urn:microsoft.com/office/officeart/2008/layout/HorizontalMultiLevelHierarchy"/>
    <dgm:cxn modelId="{90A83CC7-F340-44EF-B48D-57E643A55888}" type="presOf" srcId="{427A5507-9EF3-4BD8-BC00-CEA78B5D0FF9}" destId="{8F202764-0BBA-452B-8830-90ACF0C61F54}" srcOrd="0" destOrd="0" presId="urn:microsoft.com/office/officeart/2008/layout/HorizontalMultiLevelHierarchy"/>
    <dgm:cxn modelId="{B5349947-1AC3-4A7A-9C9D-0D18C1B8D727}" type="presOf" srcId="{9A642863-4AB5-4CA4-B89C-A3BC7534A7F1}" destId="{10687181-7A66-4359-A050-9F59AD6AAE9D}" srcOrd="0" destOrd="0" presId="urn:microsoft.com/office/officeart/2008/layout/HorizontalMultiLevelHierarchy"/>
    <dgm:cxn modelId="{81F9A4E0-5C66-423D-AF5F-3D8A422574DE}" type="presOf" srcId="{531E8ADF-976B-4A86-9409-3CEBE84F1D42}" destId="{E649D473-4B16-47C1-87E6-DA9992F5A765}" srcOrd="1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72D2245A-3C2E-47AC-8438-E03E9A8AA67C}" type="presOf" srcId="{04335F2E-7E68-4EEF-B61F-C7B729191A44}" destId="{D48EF552-A9FF-4D89-AFA5-4ADCB55117AE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CFB8394F-367F-4978-8511-702C9AFC5DBC}" type="presOf" srcId="{9A642863-4AB5-4CA4-B89C-A3BC7534A7F1}" destId="{05A3AFD3-3C38-464D-8EB7-D50395C6AA85}" srcOrd="1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9A7FBE9B-18BF-427D-9ECD-DC12FC237CC6}" type="presOf" srcId="{04335F2E-7E68-4EEF-B61F-C7B729191A44}" destId="{AD92C42A-8981-49B5-98EA-B61B21EB303D}" srcOrd="1" destOrd="0" presId="urn:microsoft.com/office/officeart/2008/layout/HorizontalMultiLevelHierarchy"/>
    <dgm:cxn modelId="{DB3317D9-CB76-42DB-B416-5A736442E91F}" type="presOf" srcId="{E977B40A-E400-48DF-A83C-04094FCEFABC}" destId="{DA095299-8890-4CB5-A395-9E252F4AA41B}" srcOrd="0" destOrd="0" presId="urn:microsoft.com/office/officeart/2008/layout/HorizontalMultiLevelHierarchy"/>
    <dgm:cxn modelId="{393C8198-018C-4002-A58D-98F45FE21370}" type="presParOf" srcId="{69C4E2CF-30E1-4DBD-A886-543D025CF8D1}" destId="{E859D422-49CF-4D1A-A61D-2072D4A645C8}" srcOrd="0" destOrd="0" presId="urn:microsoft.com/office/officeart/2008/layout/HorizontalMultiLevelHierarchy"/>
    <dgm:cxn modelId="{BB0D14C0-3DF3-406E-80C4-CF90EBB79D39}" type="presParOf" srcId="{E859D422-49CF-4D1A-A61D-2072D4A645C8}" destId="{2AB3C3AD-B159-4439-804F-3D25D0920A5D}" srcOrd="0" destOrd="0" presId="urn:microsoft.com/office/officeart/2008/layout/HorizontalMultiLevelHierarchy"/>
    <dgm:cxn modelId="{0B76143E-1427-4ECD-B0A5-467F6BF8D71A}" type="presParOf" srcId="{E859D422-49CF-4D1A-A61D-2072D4A645C8}" destId="{B8A67222-B821-47BD-A517-4B15F7690C09}" srcOrd="1" destOrd="0" presId="urn:microsoft.com/office/officeart/2008/layout/HorizontalMultiLevelHierarchy"/>
    <dgm:cxn modelId="{A0B1C98B-11CD-41DA-8310-F28143F4FC88}" type="presParOf" srcId="{B8A67222-B821-47BD-A517-4B15F7690C09}" destId="{D48EF552-A9FF-4D89-AFA5-4ADCB55117AE}" srcOrd="0" destOrd="0" presId="urn:microsoft.com/office/officeart/2008/layout/HorizontalMultiLevelHierarchy"/>
    <dgm:cxn modelId="{633E2948-835B-4EC4-83F1-5E6BCA5DD80D}" type="presParOf" srcId="{D48EF552-A9FF-4D89-AFA5-4ADCB55117AE}" destId="{AD92C42A-8981-49B5-98EA-B61B21EB303D}" srcOrd="0" destOrd="0" presId="urn:microsoft.com/office/officeart/2008/layout/HorizontalMultiLevelHierarchy"/>
    <dgm:cxn modelId="{43438F22-DFA3-4804-B10B-9D7095DAC7D5}" type="presParOf" srcId="{B8A67222-B821-47BD-A517-4B15F7690C09}" destId="{79401334-E426-4028-B715-BCDD44E9781A}" srcOrd="1" destOrd="0" presId="urn:microsoft.com/office/officeart/2008/layout/HorizontalMultiLevelHierarchy"/>
    <dgm:cxn modelId="{B26BE9ED-B32B-4369-ACC2-8AE2D7412C70}" type="presParOf" srcId="{79401334-E426-4028-B715-BCDD44E9781A}" destId="{DA095299-8890-4CB5-A395-9E252F4AA41B}" srcOrd="0" destOrd="0" presId="urn:microsoft.com/office/officeart/2008/layout/HorizontalMultiLevelHierarchy"/>
    <dgm:cxn modelId="{43E8AB53-5826-4A4B-AE40-B4DBC2A7B8BA}" type="presParOf" srcId="{79401334-E426-4028-B715-BCDD44E9781A}" destId="{4A777E3C-17E7-44C3-95F9-C9B964DDEE74}" srcOrd="1" destOrd="0" presId="urn:microsoft.com/office/officeart/2008/layout/HorizontalMultiLevelHierarchy"/>
    <dgm:cxn modelId="{E1138526-8B8B-466B-90FB-FBC3A033FDD0}" type="presParOf" srcId="{B8A67222-B821-47BD-A517-4B15F7690C09}" destId="{8F202764-0BBA-452B-8830-90ACF0C61F54}" srcOrd="2" destOrd="0" presId="urn:microsoft.com/office/officeart/2008/layout/HorizontalMultiLevelHierarchy"/>
    <dgm:cxn modelId="{75FCB03C-D702-4CD0-BE42-431C422E22F0}" type="presParOf" srcId="{8F202764-0BBA-452B-8830-90ACF0C61F54}" destId="{5A45A06C-34B6-4649-84D9-49DA88F46B66}" srcOrd="0" destOrd="0" presId="urn:microsoft.com/office/officeart/2008/layout/HorizontalMultiLevelHierarchy"/>
    <dgm:cxn modelId="{2B1D326A-B113-4263-9D17-6DA28E644F33}" type="presParOf" srcId="{B8A67222-B821-47BD-A517-4B15F7690C09}" destId="{AAE8121D-2A03-40E8-8620-B8B0C2F7AE68}" srcOrd="3" destOrd="0" presId="urn:microsoft.com/office/officeart/2008/layout/HorizontalMultiLevelHierarchy"/>
    <dgm:cxn modelId="{0A713E65-B2C5-4FB3-895B-00F1348E0E03}" type="presParOf" srcId="{AAE8121D-2A03-40E8-8620-B8B0C2F7AE68}" destId="{88420138-9C98-4AF4-8865-D2E3EC8A1A32}" srcOrd="0" destOrd="0" presId="urn:microsoft.com/office/officeart/2008/layout/HorizontalMultiLevelHierarchy"/>
    <dgm:cxn modelId="{9E18AB88-9F88-4256-9B68-F56DE3F22BDA}" type="presParOf" srcId="{AAE8121D-2A03-40E8-8620-B8B0C2F7AE68}" destId="{58C112C2-C4CD-44DF-B048-BF3C6F41DDE4}" srcOrd="1" destOrd="0" presId="urn:microsoft.com/office/officeart/2008/layout/HorizontalMultiLevelHierarchy"/>
    <dgm:cxn modelId="{21EDDFCC-B3F1-4C37-B550-82CD81B5BFBB}" type="presParOf" srcId="{B8A67222-B821-47BD-A517-4B15F7690C09}" destId="{E44F3355-7DEC-4C0F-9A46-C2FF9C72271B}" srcOrd="4" destOrd="0" presId="urn:microsoft.com/office/officeart/2008/layout/HorizontalMultiLevelHierarchy"/>
    <dgm:cxn modelId="{B7571B75-E48A-4192-AA81-F8BB8FBE74F5}" type="presParOf" srcId="{E44F3355-7DEC-4C0F-9A46-C2FF9C72271B}" destId="{639BB779-AB58-4D39-AF3F-0D661FAF97F7}" srcOrd="0" destOrd="0" presId="urn:microsoft.com/office/officeart/2008/layout/HorizontalMultiLevelHierarchy"/>
    <dgm:cxn modelId="{55FF5F32-4BAB-49C6-85B1-B9C26F978430}" type="presParOf" srcId="{B8A67222-B821-47BD-A517-4B15F7690C09}" destId="{8B07C081-D1E4-472C-BB41-05519EAE3DE6}" srcOrd="5" destOrd="0" presId="urn:microsoft.com/office/officeart/2008/layout/HorizontalMultiLevelHierarchy"/>
    <dgm:cxn modelId="{1F33F6C6-DE2D-480D-AA07-D4382110C8BC}" type="presParOf" srcId="{8B07C081-D1E4-472C-BB41-05519EAE3DE6}" destId="{94393F96-E3E3-49B2-859D-B096D0BC1011}" srcOrd="0" destOrd="0" presId="urn:microsoft.com/office/officeart/2008/layout/HorizontalMultiLevelHierarchy"/>
    <dgm:cxn modelId="{75BA75DD-5CAF-46DE-8443-1DFAF4B6A76C}" type="presParOf" srcId="{8B07C081-D1E4-472C-BB41-05519EAE3DE6}" destId="{2568B1BC-563F-4871-9F93-BE3035CD9F53}" srcOrd="1" destOrd="0" presId="urn:microsoft.com/office/officeart/2008/layout/HorizontalMultiLevelHierarchy"/>
    <dgm:cxn modelId="{1B7B92AA-EC5D-4A2B-8BEE-A78EBDAC6C8C}" type="presParOf" srcId="{B8A67222-B821-47BD-A517-4B15F7690C09}" destId="{10687181-7A66-4359-A050-9F59AD6AAE9D}" srcOrd="6" destOrd="0" presId="urn:microsoft.com/office/officeart/2008/layout/HorizontalMultiLevelHierarchy"/>
    <dgm:cxn modelId="{FA397244-3F46-4D78-9D65-9D2F7376A2E3}" type="presParOf" srcId="{10687181-7A66-4359-A050-9F59AD6AAE9D}" destId="{05A3AFD3-3C38-464D-8EB7-D50395C6AA85}" srcOrd="0" destOrd="0" presId="urn:microsoft.com/office/officeart/2008/layout/HorizontalMultiLevelHierarchy"/>
    <dgm:cxn modelId="{2A0F40A0-E1E1-40F9-8C87-D887AAD09ECC}" type="presParOf" srcId="{B8A67222-B821-47BD-A517-4B15F7690C09}" destId="{65928CD7-335F-4EB1-BD1B-156B17E5BF3F}" srcOrd="7" destOrd="0" presId="urn:microsoft.com/office/officeart/2008/layout/HorizontalMultiLevelHierarchy"/>
    <dgm:cxn modelId="{D479FF3A-F39A-44D1-90CB-0218020750C9}" type="presParOf" srcId="{65928CD7-335F-4EB1-BD1B-156B17E5BF3F}" destId="{37646DE6-A15D-4785-AEF4-A10B3D48B2C5}" srcOrd="0" destOrd="0" presId="urn:microsoft.com/office/officeart/2008/layout/HorizontalMultiLevelHierarchy"/>
    <dgm:cxn modelId="{420003C6-FB09-44DB-ACB8-34E67D60F23F}" type="presParOf" srcId="{65928CD7-335F-4EB1-BD1B-156B17E5BF3F}" destId="{7E8685F0-4FCB-4CC0-A5BB-1EB5103FE533}" srcOrd="1" destOrd="0" presId="urn:microsoft.com/office/officeart/2008/layout/HorizontalMultiLevelHierarchy"/>
    <dgm:cxn modelId="{AC884A49-35C3-44BA-A234-C31C5A46D205}" type="presParOf" srcId="{B8A67222-B821-47BD-A517-4B15F7690C09}" destId="{4EBE2A6C-BC1E-4627-882D-36B8453669AC}" srcOrd="8" destOrd="0" presId="urn:microsoft.com/office/officeart/2008/layout/HorizontalMultiLevelHierarchy"/>
    <dgm:cxn modelId="{4459E08C-765C-4DBE-B369-1F9EACD0D930}" type="presParOf" srcId="{4EBE2A6C-BC1E-4627-882D-36B8453669AC}" destId="{E649D473-4B16-47C1-87E6-DA9992F5A765}" srcOrd="0" destOrd="0" presId="urn:microsoft.com/office/officeart/2008/layout/HorizontalMultiLevelHierarchy"/>
    <dgm:cxn modelId="{2B85B7B2-B350-4A96-835E-584C0E48FD65}" type="presParOf" srcId="{B8A67222-B821-47BD-A517-4B15F7690C09}" destId="{4D2DA9C3-692D-4660-9410-C3AB65F6FB9B}" srcOrd="9" destOrd="0" presId="urn:microsoft.com/office/officeart/2008/layout/HorizontalMultiLevelHierarchy"/>
    <dgm:cxn modelId="{045AC6B0-3B22-4DE3-B048-94BFA3FFF24D}" type="presParOf" srcId="{4D2DA9C3-692D-4660-9410-C3AB65F6FB9B}" destId="{E7E0E7F2-6D96-4353-B796-2BBDFE46A6F2}" srcOrd="0" destOrd="0" presId="urn:microsoft.com/office/officeart/2008/layout/HorizontalMultiLevelHierarchy"/>
    <dgm:cxn modelId="{FBF6925A-8FA1-49C9-B98C-B3AB00A95E07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060074" cy="5654230"/>
        <a:chOff x="0" y="0"/>
        <a:chExt cx="11060074" cy="5654230"/>
      </a:xfrm>
    </dsp:grpSpPr>
    <dsp:sp modelId="{D48EF552-A9FF-4D89-AFA5-4ADCB55117AE}">
      <dsp:nvSpPr>
        <dsp:cNvPr id="4" name="Полилиния 3"/>
        <dsp:cNvSpPr/>
      </dsp:nvSpPr>
      <dsp:spPr bwMode="white">
        <a:xfrm>
          <a:off x="776073" y="886932"/>
          <a:ext cx="509104" cy="1940183"/>
        </a:xfrm>
        <a:custGeom>
          <a:avLst/>
          <a:gdLst/>
          <a:ahLst/>
          <a:cxnLst/>
          <a:pathLst>
            <a:path w="802" h="3055">
              <a:moveTo>
                <a:pt x="0" y="3055"/>
              </a:moveTo>
              <a:lnTo>
                <a:pt x="401" y="3055"/>
              </a:lnTo>
              <a:lnTo>
                <a:pt x="401" y="0"/>
              </a:lnTo>
              <a:lnTo>
                <a:pt x="802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886932"/>
        <a:ext cx="509104" cy="1940183"/>
      </dsp:txXfrm>
    </dsp:sp>
    <dsp:sp modelId="{05D27AD1-8320-4DB6-872E-8F31325695BF}">
      <dsp:nvSpPr>
        <dsp:cNvPr id="6" name="Полилиния 5"/>
        <dsp:cNvSpPr/>
      </dsp:nvSpPr>
      <dsp:spPr bwMode="white">
        <a:xfrm>
          <a:off x="776073" y="1857024"/>
          <a:ext cx="509104" cy="970091"/>
        </a:xfrm>
        <a:custGeom>
          <a:avLst/>
          <a:gdLst/>
          <a:ahLst/>
          <a:cxnLst/>
          <a:pathLst>
            <a:path w="802" h="1528">
              <a:moveTo>
                <a:pt x="0" y="1528"/>
              </a:moveTo>
              <a:lnTo>
                <a:pt x="401" y="1528"/>
              </a:lnTo>
              <a:lnTo>
                <a:pt x="401" y="0"/>
              </a:lnTo>
              <a:lnTo>
                <a:pt x="802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1857024"/>
        <a:ext cx="509104" cy="970091"/>
      </dsp:txXfrm>
    </dsp:sp>
    <dsp:sp modelId="{8A7EA998-6935-42A4-942F-B65F06DF5595}">
      <dsp:nvSpPr>
        <dsp:cNvPr id="8" name="Полилиния 7"/>
        <dsp:cNvSpPr/>
      </dsp:nvSpPr>
      <dsp:spPr bwMode="white">
        <a:xfrm>
          <a:off x="776073" y="2827115"/>
          <a:ext cx="509104" cy="0"/>
        </a:xfrm>
        <a:custGeom>
          <a:avLst/>
          <a:gdLst/>
          <a:ahLst/>
          <a:cxnLst/>
          <a:pathLst>
            <a:path w="802">
              <a:moveTo>
                <a:pt x="0" y="0"/>
              </a:moveTo>
              <a:lnTo>
                <a:pt x="401" y="0"/>
              </a:lnTo>
              <a:lnTo>
                <a:pt x="401" y="0"/>
              </a:lnTo>
              <a:lnTo>
                <a:pt x="802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2827115"/>
        <a:ext cx="509104" cy="0"/>
      </dsp:txXfrm>
    </dsp:sp>
    <dsp:sp modelId="{E44F3355-7DEC-4C0F-9A46-C2FF9C72271B}">
      <dsp:nvSpPr>
        <dsp:cNvPr id="10" name="Полилиния 9"/>
        <dsp:cNvSpPr/>
      </dsp:nvSpPr>
      <dsp:spPr bwMode="white">
        <a:xfrm>
          <a:off x="776073" y="2827115"/>
          <a:ext cx="509104" cy="970091"/>
        </a:xfrm>
        <a:custGeom>
          <a:avLst/>
          <a:gdLst/>
          <a:ahLst/>
          <a:cxnLst/>
          <a:pathLst>
            <a:path w="802" h="1528">
              <a:moveTo>
                <a:pt x="0" y="0"/>
              </a:moveTo>
              <a:lnTo>
                <a:pt x="401" y="0"/>
              </a:lnTo>
              <a:lnTo>
                <a:pt x="401" y="1528"/>
              </a:lnTo>
              <a:lnTo>
                <a:pt x="802" y="1528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2827115"/>
        <a:ext cx="509104" cy="970091"/>
      </dsp:txXfrm>
    </dsp:sp>
    <dsp:sp modelId="{2483A232-CACF-4427-AD45-57A67AD78B7E}">
      <dsp:nvSpPr>
        <dsp:cNvPr id="12" name="Полилиния 11"/>
        <dsp:cNvSpPr/>
      </dsp:nvSpPr>
      <dsp:spPr bwMode="white">
        <a:xfrm>
          <a:off x="776073" y="2827115"/>
          <a:ext cx="509104" cy="1940183"/>
        </a:xfrm>
        <a:custGeom>
          <a:avLst/>
          <a:gdLst/>
          <a:ahLst/>
          <a:cxnLst/>
          <a:pathLst>
            <a:path w="802" h="3055">
              <a:moveTo>
                <a:pt x="0" y="0"/>
              </a:moveTo>
              <a:lnTo>
                <a:pt x="401" y="0"/>
              </a:lnTo>
              <a:lnTo>
                <a:pt x="401" y="3055"/>
              </a:lnTo>
              <a:lnTo>
                <a:pt x="802" y="3055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2827115"/>
        <a:ext cx="509104" cy="1940183"/>
      </dsp:txXfrm>
    </dsp:sp>
    <dsp:sp modelId="{2AB3C3AD-B159-4439-804F-3D25D0920A5D}">
      <dsp:nvSpPr>
        <dsp:cNvPr id="3" name="Прямоугольник 2"/>
        <dsp:cNvSpPr/>
      </dsp:nvSpPr>
      <dsp:spPr bwMode="white">
        <a:xfrm rot="16200000">
          <a:off x="-1654261" y="2439078"/>
          <a:ext cx="4084595" cy="776073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dirty="0" smtClean="0"/>
            <a:t>Библиотека</a:t>
          </a:r>
          <a:endParaRPr lang="ru-RU" dirty="0"/>
        </a:p>
      </dsp:txBody>
      <dsp:txXfrm rot="16200000">
        <a:off x="-1654261" y="2439078"/>
        <a:ext cx="4084595" cy="776073"/>
      </dsp:txXfrm>
    </dsp:sp>
    <dsp:sp modelId="{DA095299-8890-4CB5-A395-9E252F4AA41B}">
      <dsp:nvSpPr>
        <dsp:cNvPr id="5" name="Прямоугольник 4"/>
        <dsp:cNvSpPr/>
      </dsp:nvSpPr>
      <dsp:spPr bwMode="white">
        <a:xfrm>
          <a:off x="1285177" y="498896"/>
          <a:ext cx="9728518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smtClean="0"/>
            <a:t>Коворкинг</a:t>
          </a:r>
          <a:endParaRPr lang="ru-RU" sz="1800" b="1" dirty="0" smtClean="0"/>
        </a:p>
      </dsp:txBody>
      <dsp:txXfrm>
        <a:off x="1285177" y="498896"/>
        <a:ext cx="9728518" cy="776073"/>
      </dsp:txXfrm>
    </dsp:sp>
    <dsp:sp modelId="{719E698E-6C93-494C-8942-E59A9F556234}">
      <dsp:nvSpPr>
        <dsp:cNvPr id="7" name="Прямоугольник 6"/>
        <dsp:cNvSpPr/>
      </dsp:nvSpPr>
      <dsp:spPr bwMode="white">
        <a:xfrm>
          <a:off x="1285177" y="1468987"/>
          <a:ext cx="9739107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Образовательные курсы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0" i="0" dirty="0" smtClean="0"/>
            <a:t> </a:t>
          </a:r>
          <a:r>
            <a:rPr lang="ru-RU" sz="1600" b="0" i="0" dirty="0" smtClean="0"/>
            <a:t>Проведение мастер-классов, тренингов и лекций</a:t>
          </a:r>
          <a:endParaRPr lang="ru-RU" sz="1600" b="1" i="0" dirty="0" smtClean="0"/>
        </a:p>
      </dsp:txBody>
      <dsp:txXfrm>
        <a:off x="1285177" y="1468987"/>
        <a:ext cx="9739107" cy="776073"/>
      </dsp:txXfrm>
    </dsp:sp>
    <dsp:sp modelId="{B20104B3-BFE1-4B13-82BA-FD7451ED58AB}">
      <dsp:nvSpPr>
        <dsp:cNvPr id="9" name="Прямоугольник 8"/>
        <dsp:cNvSpPr/>
      </dsp:nvSpPr>
      <dsp:spPr bwMode="white">
        <a:xfrm>
          <a:off x="1285177" y="2439078"/>
          <a:ext cx="9748322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Частный репетиторский центр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Индивидуальные и групповые занятия (иностранные языки, школьные предметы, подготовка к экзаменам)</a:t>
          </a:r>
          <a:endParaRPr lang="ru-RU" sz="1600" dirty="0"/>
        </a:p>
      </dsp:txBody>
      <dsp:txXfrm>
        <a:off x="1285177" y="2439078"/>
        <a:ext cx="9748322" cy="776073"/>
      </dsp:txXfrm>
    </dsp:sp>
    <dsp:sp modelId="{94393F96-E3E3-49B2-859D-B096D0BC1011}">
      <dsp:nvSpPr>
        <dsp:cNvPr id="11" name="Прямоугольник 10"/>
        <dsp:cNvSpPr/>
      </dsp:nvSpPr>
      <dsp:spPr bwMode="white">
        <a:xfrm>
          <a:off x="1285177" y="3409170"/>
          <a:ext cx="9746693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Копирование и печать документов, оцифровка и оформление фото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0" i="0" dirty="0" smtClean="0"/>
            <a:t> </a:t>
          </a:r>
          <a:r>
            <a:rPr lang="ru-RU" sz="1600" b="0" i="0" dirty="0" smtClean="0"/>
            <a:t>Установка копировального оборудования для удобства посетителей</a:t>
          </a:r>
          <a:endParaRPr lang="ru-RU" sz="1600" dirty="0"/>
        </a:p>
      </dsp:txBody>
      <dsp:txXfrm>
        <a:off x="1285177" y="3409170"/>
        <a:ext cx="9746693" cy="776073"/>
      </dsp:txXfrm>
    </dsp:sp>
    <dsp:sp modelId="{764E4234-DD16-40F9-BEF5-33B19ABCDA31}">
      <dsp:nvSpPr>
        <dsp:cNvPr id="13" name="Прямоугольник 12"/>
        <dsp:cNvSpPr/>
      </dsp:nvSpPr>
      <dsp:spPr bwMode="white">
        <a:xfrm>
          <a:off x="1285177" y="4379261"/>
          <a:ext cx="9774897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Магазин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Продажа книг, сувениров, канцелярских принадлежностей</a:t>
          </a:r>
          <a:endParaRPr lang="ru-RU" sz="1600" dirty="0"/>
        </a:p>
      </dsp:txBody>
      <dsp:txXfrm>
        <a:off x="1285177" y="4379261"/>
        <a:ext cx="9774897" cy="776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149587" cy="5673213"/>
        <a:chOff x="0" y="0"/>
        <a:chExt cx="11149587" cy="5673213"/>
      </a:xfrm>
    </dsp:grpSpPr>
    <dsp:sp modelId="{D48EF552-A9FF-4D89-AFA5-4ADCB55117AE}">
      <dsp:nvSpPr>
        <dsp:cNvPr id="4" name="Полилиния 3"/>
        <dsp:cNvSpPr/>
      </dsp:nvSpPr>
      <dsp:spPr bwMode="white">
        <a:xfrm>
          <a:off x="782354" y="880721"/>
          <a:ext cx="513224" cy="1955885"/>
        </a:xfrm>
        <a:custGeom>
          <a:avLst/>
          <a:gdLst/>
          <a:ahLst/>
          <a:cxnLst/>
          <a:pathLst>
            <a:path w="808" h="3080">
              <a:moveTo>
                <a:pt x="0" y="3080"/>
              </a:moveTo>
              <a:lnTo>
                <a:pt x="404" y="3080"/>
              </a:lnTo>
              <a:lnTo>
                <a:pt x="404" y="0"/>
              </a:lnTo>
              <a:lnTo>
                <a:pt x="808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880721"/>
        <a:ext cx="513224" cy="1955885"/>
      </dsp:txXfrm>
    </dsp:sp>
    <dsp:sp modelId="{8F202764-0BBA-452B-8830-90ACF0C61F54}">
      <dsp:nvSpPr>
        <dsp:cNvPr id="6" name="Полилиния 5"/>
        <dsp:cNvSpPr/>
      </dsp:nvSpPr>
      <dsp:spPr bwMode="white">
        <a:xfrm>
          <a:off x="782354" y="1858664"/>
          <a:ext cx="513224" cy="977943"/>
        </a:xfrm>
        <a:custGeom>
          <a:avLst/>
          <a:gdLst/>
          <a:ahLst/>
          <a:cxnLst/>
          <a:pathLst>
            <a:path w="808" h="1540">
              <a:moveTo>
                <a:pt x="0" y="1540"/>
              </a:moveTo>
              <a:lnTo>
                <a:pt x="404" y="1540"/>
              </a:lnTo>
              <a:lnTo>
                <a:pt x="404" y="0"/>
              </a:lnTo>
              <a:lnTo>
                <a:pt x="808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1858664"/>
        <a:ext cx="513224" cy="977943"/>
      </dsp:txXfrm>
    </dsp:sp>
    <dsp:sp modelId="{E44F3355-7DEC-4C0F-9A46-C2FF9C72271B}">
      <dsp:nvSpPr>
        <dsp:cNvPr id="8" name="Полилиния 7"/>
        <dsp:cNvSpPr/>
      </dsp:nvSpPr>
      <dsp:spPr bwMode="white">
        <a:xfrm>
          <a:off x="782354" y="2836607"/>
          <a:ext cx="513224" cy="0"/>
        </a:xfrm>
        <a:custGeom>
          <a:avLst/>
          <a:gdLst/>
          <a:ahLst/>
          <a:cxnLst/>
          <a:pathLst>
            <a:path w="808">
              <a:moveTo>
                <a:pt x="0" y="0"/>
              </a:moveTo>
              <a:lnTo>
                <a:pt x="404" y="0"/>
              </a:lnTo>
              <a:lnTo>
                <a:pt x="404" y="0"/>
              </a:lnTo>
              <a:lnTo>
                <a:pt x="808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2836607"/>
        <a:ext cx="513224" cy="0"/>
      </dsp:txXfrm>
    </dsp:sp>
    <dsp:sp modelId="{2483A232-CACF-4427-AD45-57A67AD78B7E}">
      <dsp:nvSpPr>
        <dsp:cNvPr id="10" name="Полилиния 9"/>
        <dsp:cNvSpPr/>
      </dsp:nvSpPr>
      <dsp:spPr bwMode="white">
        <a:xfrm>
          <a:off x="782354" y="2836607"/>
          <a:ext cx="513224" cy="977943"/>
        </a:xfrm>
        <a:custGeom>
          <a:avLst/>
          <a:gdLst/>
          <a:ahLst/>
          <a:cxnLst/>
          <a:pathLst>
            <a:path w="808" h="1540">
              <a:moveTo>
                <a:pt x="0" y="0"/>
              </a:moveTo>
              <a:lnTo>
                <a:pt x="404" y="0"/>
              </a:lnTo>
              <a:lnTo>
                <a:pt x="404" y="1540"/>
              </a:lnTo>
              <a:lnTo>
                <a:pt x="808" y="154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2836607"/>
        <a:ext cx="513224" cy="977943"/>
      </dsp:txXfrm>
    </dsp:sp>
    <dsp:sp modelId="{4EBE2A6C-BC1E-4627-882D-36B8453669AC}">
      <dsp:nvSpPr>
        <dsp:cNvPr id="12" name="Полилиния 11"/>
        <dsp:cNvSpPr/>
      </dsp:nvSpPr>
      <dsp:spPr bwMode="white">
        <a:xfrm>
          <a:off x="782354" y="2836607"/>
          <a:ext cx="513224" cy="1955885"/>
        </a:xfrm>
        <a:custGeom>
          <a:avLst/>
          <a:gdLst/>
          <a:ahLst/>
          <a:cxnLst/>
          <a:pathLst>
            <a:path w="808" h="3080">
              <a:moveTo>
                <a:pt x="0" y="0"/>
              </a:moveTo>
              <a:lnTo>
                <a:pt x="404" y="0"/>
              </a:lnTo>
              <a:lnTo>
                <a:pt x="404" y="3080"/>
              </a:lnTo>
              <a:lnTo>
                <a:pt x="808" y="308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2836607"/>
        <a:ext cx="513224" cy="1955885"/>
      </dsp:txXfrm>
    </dsp:sp>
    <dsp:sp modelId="{2AB3C3AD-B159-4439-804F-3D25D0920A5D}">
      <dsp:nvSpPr>
        <dsp:cNvPr id="3" name="Прямоугольник 2"/>
        <dsp:cNvSpPr/>
      </dsp:nvSpPr>
      <dsp:spPr bwMode="white">
        <a:xfrm rot="16200000">
          <a:off x="-1667649" y="2445429"/>
          <a:ext cx="4117653" cy="7823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9845" tIns="29845" rIns="29845" bIns="29845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dirty="0" smtClean="0"/>
            <a:t>МУЗЕЙ</a:t>
          </a:r>
          <a:endParaRPr lang="ru-RU" dirty="0"/>
        </a:p>
      </dsp:txBody>
      <dsp:txXfrm rot="16200000">
        <a:off x="-1667649" y="2445429"/>
        <a:ext cx="4117653" cy="782354"/>
      </dsp:txXfrm>
    </dsp:sp>
    <dsp:sp modelId="{DA095299-8890-4CB5-A395-9E252F4AA41B}">
      <dsp:nvSpPr>
        <dsp:cNvPr id="5" name="Прямоугольник 4"/>
        <dsp:cNvSpPr/>
      </dsp:nvSpPr>
      <dsp:spPr bwMode="white">
        <a:xfrm>
          <a:off x="1295578" y="489544"/>
          <a:ext cx="9807254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Магазин сувениров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Продажа сувениров, канцелярских товаров, открыток</a:t>
          </a:r>
          <a:endParaRPr lang="ru-RU" sz="1600" b="0" dirty="0"/>
        </a:p>
      </dsp:txBody>
      <dsp:txXfrm>
        <a:off x="1295578" y="489544"/>
        <a:ext cx="9807254" cy="782354"/>
      </dsp:txXfrm>
    </dsp:sp>
    <dsp:sp modelId="{88420138-9C98-4AF4-8865-D2E3EC8A1A32}">
      <dsp:nvSpPr>
        <dsp:cNvPr id="7" name="Прямоугольник 6"/>
        <dsp:cNvSpPr/>
      </dsp:nvSpPr>
      <dsp:spPr bwMode="white">
        <a:xfrm>
          <a:off x="1295578" y="1467487"/>
          <a:ext cx="9805997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Творческая студия 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Мастер-классы</a:t>
          </a:r>
          <a:r>
            <a:rPr lang="ru-RU" sz="1600" b="1" i="0" dirty="0" smtClean="0"/>
            <a:t> </a:t>
          </a:r>
          <a:r>
            <a:rPr lang="ru-RU" sz="1600" b="0" i="0" dirty="0" smtClean="0"/>
            <a:t>по живописи, графике, лепке, созданию сувениров</a:t>
          </a:r>
          <a:endParaRPr lang="ru-RU" sz="1400" b="0" dirty="0"/>
        </a:p>
      </dsp:txBody>
      <dsp:txXfrm>
        <a:off x="1295578" y="1467487"/>
        <a:ext cx="9805997" cy="782354"/>
      </dsp:txXfrm>
    </dsp:sp>
    <dsp:sp modelId="{94393F96-E3E3-49B2-859D-B096D0BC1011}">
      <dsp:nvSpPr>
        <dsp:cNvPr id="9" name="Прямоугольник 8"/>
        <dsp:cNvSpPr/>
      </dsp:nvSpPr>
      <dsp:spPr bwMode="white">
        <a:xfrm>
          <a:off x="1295578" y="2445429"/>
          <a:ext cx="9825576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err="1" smtClean="0"/>
            <a:t>Квизы</a:t>
          </a:r>
          <a:r>
            <a:rPr lang="ru-RU" sz="1800" b="1" i="0" dirty="0" smtClean="0"/>
            <a:t> и интеллектуальные игры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Создание постоянных платных игр, вопросы которых основаны на экспозиции музея</a:t>
          </a:r>
          <a:endParaRPr lang="ru-RU" sz="1400" b="0" dirty="0"/>
        </a:p>
      </dsp:txBody>
      <dsp:txXfrm>
        <a:off x="1295578" y="2445429"/>
        <a:ext cx="9825576" cy="782354"/>
      </dsp:txXfrm>
    </dsp:sp>
    <dsp:sp modelId="{764E4234-DD16-40F9-BEF5-33B19ABCDA31}">
      <dsp:nvSpPr>
        <dsp:cNvPr id="11" name="Прямоугольник 10"/>
        <dsp:cNvSpPr/>
      </dsp:nvSpPr>
      <dsp:spPr bwMode="white">
        <a:xfrm>
          <a:off x="1295578" y="3423372"/>
          <a:ext cx="9854009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Фото- видеостудия, студия подкастов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Проведение фотосьемки, аренда профессионально оборудованного помещения для съемки</a:t>
          </a:r>
          <a:endParaRPr lang="ru-RU" sz="1600" dirty="0"/>
        </a:p>
      </dsp:txBody>
      <dsp:txXfrm>
        <a:off x="1295578" y="3423372"/>
        <a:ext cx="9854009" cy="782354"/>
      </dsp:txXfrm>
    </dsp:sp>
    <dsp:sp modelId="{E7E0E7F2-6D96-4353-B796-2BBDFE46A6F2}">
      <dsp:nvSpPr>
        <dsp:cNvPr id="13" name="Прямоугольник 12"/>
        <dsp:cNvSpPr/>
      </dsp:nvSpPr>
      <dsp:spPr bwMode="white">
        <a:xfrm>
          <a:off x="1295578" y="4401315"/>
          <a:ext cx="9837226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Образовательные программы и экскурсии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 Авторские экскурсионные маршруты, </a:t>
          </a:r>
          <a:r>
            <a:rPr lang="ru-RU" sz="1600" dirty="0" err="1" smtClean="0"/>
            <a:t>квесты</a:t>
          </a:r>
          <a:r>
            <a:rPr lang="ru-RU" sz="1600" dirty="0" smtClean="0"/>
            <a:t>, интерактивные</a:t>
          </a:r>
          <a:r>
            <a:rPr lang="en-US" sz="1600" dirty="0" smtClean="0"/>
            <a:t> </a:t>
          </a:r>
          <a:r>
            <a:rPr lang="ru-RU" sz="1600" dirty="0" smtClean="0"/>
            <a:t>экскурсии (</a:t>
          </a:r>
          <a:r>
            <a:rPr lang="en-US" sz="1600" dirty="0" smtClean="0"/>
            <a:t>AR)</a:t>
          </a:r>
          <a:endParaRPr lang="ru-RU" sz="1600" dirty="0"/>
        </a:p>
      </dsp:txBody>
      <dsp:txXfrm>
        <a:off x="1295578" y="4401315"/>
        <a:ext cx="9837226" cy="782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149587" cy="5673213"/>
        <a:chOff x="0" y="0"/>
        <a:chExt cx="11149587" cy="5673213"/>
      </a:xfrm>
    </dsp:grpSpPr>
    <dsp:sp modelId="{D48EF552-A9FF-4D89-AFA5-4ADCB55117AE}">
      <dsp:nvSpPr>
        <dsp:cNvPr id="4" name="Полилиния 3"/>
        <dsp:cNvSpPr/>
      </dsp:nvSpPr>
      <dsp:spPr bwMode="white">
        <a:xfrm>
          <a:off x="783533" y="877773"/>
          <a:ext cx="513998" cy="1958834"/>
        </a:xfrm>
        <a:custGeom>
          <a:avLst/>
          <a:gdLst/>
          <a:ahLst/>
          <a:cxnLst/>
          <a:pathLst>
            <a:path w="809" h="3085">
              <a:moveTo>
                <a:pt x="0" y="3085"/>
              </a:moveTo>
              <a:lnTo>
                <a:pt x="405" y="3085"/>
              </a:lnTo>
              <a:lnTo>
                <a:pt x="405" y="0"/>
              </a:lnTo>
              <a:lnTo>
                <a:pt x="809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877773"/>
        <a:ext cx="513998" cy="1958834"/>
      </dsp:txXfrm>
    </dsp:sp>
    <dsp:sp modelId="{8F202764-0BBA-452B-8830-90ACF0C61F54}">
      <dsp:nvSpPr>
        <dsp:cNvPr id="6" name="Полилиния 5"/>
        <dsp:cNvSpPr/>
      </dsp:nvSpPr>
      <dsp:spPr bwMode="white">
        <a:xfrm>
          <a:off x="783533" y="1857190"/>
          <a:ext cx="513998" cy="979417"/>
        </a:xfrm>
        <a:custGeom>
          <a:avLst/>
          <a:gdLst/>
          <a:ahLst/>
          <a:cxnLst/>
          <a:pathLst>
            <a:path w="809" h="1542">
              <a:moveTo>
                <a:pt x="0" y="1542"/>
              </a:moveTo>
              <a:lnTo>
                <a:pt x="405" y="1542"/>
              </a:lnTo>
              <a:lnTo>
                <a:pt x="405" y="0"/>
              </a:lnTo>
              <a:lnTo>
                <a:pt x="809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1857190"/>
        <a:ext cx="513998" cy="979417"/>
      </dsp:txXfrm>
    </dsp:sp>
    <dsp:sp modelId="{E44F3355-7DEC-4C0F-9A46-C2FF9C72271B}">
      <dsp:nvSpPr>
        <dsp:cNvPr id="8" name="Полилиния 7"/>
        <dsp:cNvSpPr/>
      </dsp:nvSpPr>
      <dsp:spPr bwMode="white">
        <a:xfrm>
          <a:off x="783533" y="2836607"/>
          <a:ext cx="513998" cy="0"/>
        </a:xfrm>
        <a:custGeom>
          <a:avLst/>
          <a:gdLst/>
          <a:ahLst/>
          <a:cxnLst/>
          <a:pathLst>
            <a:path w="809">
              <a:moveTo>
                <a:pt x="0" y="0"/>
              </a:moveTo>
              <a:lnTo>
                <a:pt x="809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2836607"/>
        <a:ext cx="513998" cy="0"/>
      </dsp:txXfrm>
    </dsp:sp>
    <dsp:sp modelId="{10687181-7A66-4359-A050-9F59AD6AAE9D}">
      <dsp:nvSpPr>
        <dsp:cNvPr id="10" name="Полилиния 9"/>
        <dsp:cNvSpPr/>
      </dsp:nvSpPr>
      <dsp:spPr bwMode="white">
        <a:xfrm>
          <a:off x="783533" y="2836607"/>
          <a:ext cx="513998" cy="979417"/>
        </a:xfrm>
        <a:custGeom>
          <a:avLst/>
          <a:gdLst/>
          <a:ahLst/>
          <a:cxnLst/>
          <a:pathLst>
            <a:path w="809" h="1542">
              <a:moveTo>
                <a:pt x="0" y="0"/>
              </a:moveTo>
              <a:lnTo>
                <a:pt x="405" y="0"/>
              </a:lnTo>
              <a:lnTo>
                <a:pt x="405" y="1542"/>
              </a:lnTo>
              <a:lnTo>
                <a:pt x="809" y="1542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2836607"/>
        <a:ext cx="513998" cy="979417"/>
      </dsp:txXfrm>
    </dsp:sp>
    <dsp:sp modelId="{4EBE2A6C-BC1E-4627-882D-36B8453669AC}">
      <dsp:nvSpPr>
        <dsp:cNvPr id="12" name="Полилиния 11"/>
        <dsp:cNvSpPr/>
      </dsp:nvSpPr>
      <dsp:spPr bwMode="white">
        <a:xfrm>
          <a:off x="783533" y="2836607"/>
          <a:ext cx="513998" cy="1958834"/>
        </a:xfrm>
        <a:custGeom>
          <a:avLst/>
          <a:gdLst/>
          <a:ahLst/>
          <a:cxnLst/>
          <a:pathLst>
            <a:path w="809" h="3085">
              <a:moveTo>
                <a:pt x="0" y="0"/>
              </a:moveTo>
              <a:lnTo>
                <a:pt x="405" y="0"/>
              </a:lnTo>
              <a:lnTo>
                <a:pt x="405" y="3085"/>
              </a:lnTo>
              <a:lnTo>
                <a:pt x="809" y="3085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2836607"/>
        <a:ext cx="513998" cy="1958834"/>
      </dsp:txXfrm>
    </dsp:sp>
    <dsp:sp modelId="{2AB3C3AD-B159-4439-804F-3D25D0920A5D}">
      <dsp:nvSpPr>
        <dsp:cNvPr id="3" name="Прямоугольник 2"/>
        <dsp:cNvSpPr/>
      </dsp:nvSpPr>
      <dsp:spPr bwMode="white">
        <a:xfrm rot="16200000">
          <a:off x="-1670163" y="2444840"/>
          <a:ext cx="4123860" cy="783533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9845" tIns="29845" rIns="29845" bIns="29845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dirty="0" smtClean="0"/>
            <a:t>Кинотеатр</a:t>
          </a:r>
          <a:endParaRPr lang="ru-RU" dirty="0"/>
        </a:p>
      </dsp:txBody>
      <dsp:txXfrm rot="16200000">
        <a:off x="-1670163" y="2444840"/>
        <a:ext cx="4123860" cy="783533"/>
      </dsp:txXfrm>
    </dsp:sp>
    <dsp:sp modelId="{DA095299-8890-4CB5-A395-9E252F4AA41B}">
      <dsp:nvSpPr>
        <dsp:cNvPr id="5" name="Прямоугольник 4"/>
        <dsp:cNvSpPr/>
      </dsp:nvSpPr>
      <dsp:spPr bwMode="white">
        <a:xfrm>
          <a:off x="1297531" y="486006"/>
          <a:ext cx="9822038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Тематическое кафе или попкорн-</a:t>
          </a:r>
          <a:r>
            <a:rPr lang="ru-RU" sz="1800" b="1" i="0" dirty="0" err="1" smtClean="0"/>
            <a:t>шоп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Стилизованное кафе, кондитерская с десертами, продажа попкорна</a:t>
          </a:r>
          <a:endParaRPr lang="ru-RU" sz="1600" b="0" dirty="0"/>
        </a:p>
      </dsp:txBody>
      <dsp:txXfrm>
        <a:off x="1297531" y="486006"/>
        <a:ext cx="9822038" cy="783533"/>
      </dsp:txXfrm>
    </dsp:sp>
    <dsp:sp modelId="{88420138-9C98-4AF4-8865-D2E3EC8A1A32}">
      <dsp:nvSpPr>
        <dsp:cNvPr id="7" name="Прямоугольник 6"/>
        <dsp:cNvSpPr/>
      </dsp:nvSpPr>
      <dsp:spPr bwMode="white">
        <a:xfrm>
          <a:off x="1297531" y="1465423"/>
          <a:ext cx="9820779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Образовательные курсы и кружки для детей и взрослых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Организация образовательных мероприятий, например, по киноискусству, фотографии или дизайну</a:t>
          </a:r>
          <a:endParaRPr lang="ru-RU" sz="1600" b="0" dirty="0"/>
        </a:p>
      </dsp:txBody>
      <dsp:txXfrm>
        <a:off x="1297531" y="1465423"/>
        <a:ext cx="9820779" cy="783533"/>
      </dsp:txXfrm>
    </dsp:sp>
    <dsp:sp modelId="{94393F96-E3E3-49B2-859D-B096D0BC1011}">
      <dsp:nvSpPr>
        <dsp:cNvPr id="9" name="Прямоугольник 8"/>
        <dsp:cNvSpPr/>
      </dsp:nvSpPr>
      <dsp:spPr bwMode="white">
        <a:xfrm>
          <a:off x="1297531" y="2444840"/>
          <a:ext cx="9840388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Клуб интеллектуальных игр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err="1" smtClean="0"/>
            <a:t>Квизы</a:t>
          </a:r>
          <a:r>
            <a:rPr lang="ru-RU" sz="1600" b="0" i="0" dirty="0" smtClean="0"/>
            <a:t>, викторины и настольные игры</a:t>
          </a:r>
        </a:p>
      </dsp:txBody>
      <dsp:txXfrm>
        <a:off x="1297531" y="2444840"/>
        <a:ext cx="9840388" cy="783533"/>
      </dsp:txXfrm>
    </dsp:sp>
    <dsp:sp modelId="{37646DE6-A15D-4785-AEF4-A10B3D48B2C5}">
      <dsp:nvSpPr>
        <dsp:cNvPr id="11" name="Прямоугольник 10"/>
        <dsp:cNvSpPr/>
      </dsp:nvSpPr>
      <dsp:spPr bwMode="white">
        <a:xfrm>
          <a:off x="1297531" y="3424257"/>
          <a:ext cx="9846633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Организация мероприятий, событийный и клубный бизнес</a:t>
          </a:r>
          <a:r>
            <a:rPr lang="ru-RU" sz="1600" b="0" dirty="0" smtClean="0"/>
            <a:t> </a:t>
          </a:r>
          <a:endParaRPr lang="ru-RU" sz="1600" b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dirty="0" smtClean="0"/>
            <a:t>Проведение фестивалей, тематических мероприятий</a:t>
          </a:r>
          <a:endParaRPr lang="ru-RU" sz="1600" b="0" dirty="0"/>
        </a:p>
      </dsp:txBody>
      <dsp:txXfrm>
        <a:off x="1297531" y="3424257"/>
        <a:ext cx="9846633" cy="783533"/>
      </dsp:txXfrm>
    </dsp:sp>
    <dsp:sp modelId="{E7E0E7F2-6D96-4353-B796-2BBDFE46A6F2}">
      <dsp:nvSpPr>
        <dsp:cNvPr id="13" name="Прямоугольник 12"/>
        <dsp:cNvSpPr/>
      </dsp:nvSpPr>
      <dsp:spPr bwMode="white">
        <a:xfrm>
          <a:off x="1297531" y="4403673"/>
          <a:ext cx="9852056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Игровые центры в фойе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 Организация пространства для детей и взрослых (настольный теннис, </a:t>
          </a:r>
          <a:r>
            <a:rPr lang="ru-RU" sz="1600" dirty="0" err="1" smtClean="0"/>
            <a:t>аэрохоккей</a:t>
          </a:r>
          <a:r>
            <a:rPr lang="ru-RU" sz="1600" dirty="0" smtClean="0"/>
            <a:t>)</a:t>
          </a:r>
          <a:endParaRPr lang="ru-RU" sz="1600" dirty="0"/>
        </a:p>
      </dsp:txBody>
      <dsp:txXfrm>
        <a:off x="1297531" y="4403673"/>
        <a:ext cx="9852056" cy="78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8439679-BA44-4239-ABDE-362FC1314DBE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7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 idx="8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9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sldNum" idx="10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38ACCF-9467-4485-8C66-BCA972C631A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702E70-5454-48A1-84BE-247E5D4A55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AB390A-FF74-4DCA-AF70-917F03C2DC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493DF8-D140-45E7-A0DD-22B6E6E07F8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4A8933-8895-4044-856B-7EF94DFA1F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527389-E71F-4F4C-A002-63F7E81492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38F118-55D7-4B75-8B91-DF93F4844A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40B042-99C8-4BD4-BA3D-96D370150B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37A743-E45B-438A-A0E4-5B6D8221E6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E66BB1-A60F-4753-87E2-D11E842DC5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052F3B-94D4-4450-A955-0B039FA5BC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08C1F0-7B99-4D85-9D4F-627E8D9F52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0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pSp>
        <p:nvGrpSpPr>
          <p:cNvPr id="49" name="Группа 2"/>
          <p:cNvGrpSpPr/>
          <p:nvPr/>
        </p:nvGrpSpPr>
        <p:grpSpPr>
          <a:xfrm>
            <a:off x="159840" y="176760"/>
            <a:ext cx="9527040" cy="584280"/>
            <a:chOff x="159840" y="176760"/>
            <a:chExt cx="9527040" cy="584280"/>
          </a:xfrm>
        </p:grpSpPr>
        <p:grpSp>
          <p:nvGrpSpPr>
            <p:cNvPr id="50" name="Группа 4"/>
            <p:cNvGrpSpPr/>
            <p:nvPr/>
          </p:nvGrpSpPr>
          <p:grpSpPr>
            <a:xfrm>
              <a:off x="159840" y="176760"/>
              <a:ext cx="9527040" cy="584280"/>
              <a:chOff x="159840" y="176760"/>
              <a:chExt cx="9527040" cy="584280"/>
            </a:xfrm>
          </p:grpSpPr>
          <p:sp>
            <p:nvSpPr>
              <p:cNvPr id="51" name="Прямоугольник 6"/>
              <p:cNvSpPr/>
              <p:nvPr/>
            </p:nvSpPr>
            <p:spPr>
              <a:xfrm>
                <a:off x="159840" y="176760"/>
                <a:ext cx="9527040" cy="584280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457200"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58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2" name="Прямоугольник 7"/>
              <p:cNvSpPr/>
              <p:nvPr/>
            </p:nvSpPr>
            <p:spPr>
              <a:xfrm>
                <a:off x="159840" y="176760"/>
                <a:ext cx="9527040" cy="582840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457200"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58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53" name="Прямоугольник 5"/>
            <p:cNvSpPr/>
            <p:nvPr/>
          </p:nvSpPr>
          <p:spPr>
            <a:xfrm>
              <a:off x="1056600" y="304920"/>
              <a:ext cx="863028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  <a:spcAft>
                  <a:spcPts val="524"/>
                </a:spcAft>
                <a:tabLst>
                  <a:tab algn="l" pos="0"/>
                </a:tabLst>
              </a:pPr>
              <a:r>
                <a:rPr b="1" lang="ru-RU" sz="1600" spc="-1" strike="noStrike">
                  <a:solidFill>
                    <a:schemeClr val="lt1"/>
                  </a:solidFill>
                  <a:latin typeface="Arial"/>
                </a:rPr>
                <a:t>ПЕРЕЧЕНЬ ОБЪЕКТОВ ДЛЯ ВОВЛЕЧЕНИЯ В ПРЕДПРИНИМАТЕЛЬСТВО 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" name="Группа 56"/>
          <p:cNvGrpSpPr/>
          <p:nvPr/>
        </p:nvGrpSpPr>
        <p:grpSpPr>
          <a:xfrm>
            <a:off x="759960" y="937440"/>
            <a:ext cx="2639880" cy="1936440"/>
            <a:chOff x="759960" y="937440"/>
            <a:chExt cx="2639880" cy="1936440"/>
          </a:xfrm>
        </p:grpSpPr>
        <p:pic>
          <p:nvPicPr>
            <p:cNvPr id="55" name="Рисунок 37" descr=""/>
            <p:cNvPicPr/>
            <p:nvPr/>
          </p:nvPicPr>
          <p:blipFill>
            <a:blip r:embed="rId2"/>
            <a:stretch/>
          </p:blipFill>
          <p:spPr>
            <a:xfrm>
              <a:off x="759960" y="1352160"/>
              <a:ext cx="2639880" cy="1521720"/>
            </a:xfrm>
            <a:prstGeom prst="rect">
              <a:avLst/>
            </a:prstGeom>
            <a:ln>
              <a:solidFill>
                <a:srgbClr val="ce8d3e"/>
              </a:solidFill>
            </a:ln>
          </p:spPr>
        </p:pic>
        <p:sp>
          <p:nvSpPr>
            <p:cNvPr id="56" name="Прямоугольник 55"/>
            <p:cNvSpPr/>
            <p:nvPr/>
          </p:nvSpPr>
          <p:spPr>
            <a:xfrm>
              <a:off x="1616040" y="937440"/>
              <a:ext cx="927720" cy="363960"/>
            </a:xfrm>
            <a:prstGeom prst="rect">
              <a:avLst/>
            </a:prstGeom>
            <a:gradFill rotWithShape="0">
              <a:gsLst>
                <a:gs pos="0">
                  <a:srgbClr val="e5c3a6"/>
                </a:gs>
                <a:gs pos="50000">
                  <a:srgbClr val="dfb998"/>
                </a:gs>
                <a:gs pos="100000">
                  <a:srgbClr val="dfaf85"/>
                </a:gs>
              </a:gsLst>
              <a:lin ang="5400000"/>
            </a:gradFill>
            <a:ln>
              <a:solidFill>
                <a:srgbClr val="ce8d3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Arial"/>
                </a:rPr>
                <a:t>Школа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7" name="Группа 63"/>
          <p:cNvGrpSpPr/>
          <p:nvPr/>
        </p:nvGrpSpPr>
        <p:grpSpPr>
          <a:xfrm>
            <a:off x="8691480" y="3581640"/>
            <a:ext cx="2495520" cy="1924920"/>
            <a:chOff x="8691480" y="3581640"/>
            <a:chExt cx="2495520" cy="1924920"/>
          </a:xfrm>
        </p:grpSpPr>
        <p:pic>
          <p:nvPicPr>
            <p:cNvPr id="58" name="Рисунок 53" descr=""/>
            <p:cNvPicPr/>
            <p:nvPr/>
          </p:nvPicPr>
          <p:blipFill>
            <a:blip r:embed="rId3"/>
            <a:stretch/>
          </p:blipFill>
          <p:spPr>
            <a:xfrm>
              <a:off x="8691480" y="3967920"/>
              <a:ext cx="2495520" cy="1538640"/>
            </a:xfrm>
            <a:prstGeom prst="rect">
              <a:avLst/>
            </a:prstGeom>
            <a:ln>
              <a:solidFill>
                <a:srgbClr val="ce8d3e"/>
              </a:solidFill>
            </a:ln>
          </p:spPr>
        </p:pic>
        <p:sp>
          <p:nvSpPr>
            <p:cNvPr id="59" name="Прямоугольник 62"/>
            <p:cNvSpPr/>
            <p:nvPr/>
          </p:nvSpPr>
          <p:spPr>
            <a:xfrm>
              <a:off x="9502560" y="3581640"/>
              <a:ext cx="873000" cy="363960"/>
            </a:xfrm>
            <a:prstGeom prst="rect">
              <a:avLst/>
            </a:prstGeom>
            <a:gradFill rotWithShape="0">
              <a:gsLst>
                <a:gs pos="0">
                  <a:srgbClr val="e5c3a6"/>
                </a:gs>
                <a:gs pos="50000">
                  <a:srgbClr val="dfb998"/>
                </a:gs>
                <a:gs pos="100000">
                  <a:srgbClr val="dfaf85"/>
                </a:gs>
              </a:gsLst>
              <a:lin ang="5400000"/>
            </a:gradFill>
            <a:ln>
              <a:solidFill>
                <a:srgbClr val="ce8d3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Arial"/>
                </a:rPr>
                <a:t>Музей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0" name="Группа 67"/>
          <p:cNvGrpSpPr/>
          <p:nvPr/>
        </p:nvGrpSpPr>
        <p:grpSpPr>
          <a:xfrm>
            <a:off x="4876200" y="3212640"/>
            <a:ext cx="2620440" cy="1938600"/>
            <a:chOff x="4876200" y="3212640"/>
            <a:chExt cx="2620440" cy="1938600"/>
          </a:xfrm>
        </p:grpSpPr>
        <p:pic>
          <p:nvPicPr>
            <p:cNvPr id="61" name="Рисунок 41" descr=""/>
            <p:cNvPicPr/>
            <p:nvPr/>
          </p:nvPicPr>
          <p:blipFill>
            <a:blip r:embed="rId4"/>
            <a:stretch/>
          </p:blipFill>
          <p:spPr>
            <a:xfrm>
              <a:off x="4876200" y="3613680"/>
              <a:ext cx="2620440" cy="1537560"/>
            </a:xfrm>
            <a:prstGeom prst="rect">
              <a:avLst/>
            </a:prstGeom>
            <a:ln>
              <a:solidFill>
                <a:srgbClr val="ce8d3e"/>
              </a:solidFill>
            </a:ln>
          </p:spPr>
        </p:pic>
        <p:sp>
          <p:nvSpPr>
            <p:cNvPr id="62" name="Прямоугольник 66"/>
            <p:cNvSpPr/>
            <p:nvPr/>
          </p:nvSpPr>
          <p:spPr>
            <a:xfrm>
              <a:off x="5288400" y="3212640"/>
              <a:ext cx="1796400" cy="363960"/>
            </a:xfrm>
            <a:prstGeom prst="rect">
              <a:avLst/>
            </a:prstGeom>
            <a:gradFill rotWithShape="0">
              <a:gsLst>
                <a:gs pos="0">
                  <a:srgbClr val="e5c3a6"/>
                </a:gs>
                <a:gs pos="50000">
                  <a:srgbClr val="dfb998"/>
                </a:gs>
                <a:gs pos="100000">
                  <a:srgbClr val="dfaf85"/>
                </a:gs>
              </a:gsLst>
              <a:lin ang="5400000"/>
            </a:gradFill>
            <a:ln>
              <a:solidFill>
                <a:srgbClr val="ce8d3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Arial"/>
                </a:rPr>
                <a:t>Дом культуры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3" name="Группа 69"/>
          <p:cNvGrpSpPr/>
          <p:nvPr/>
        </p:nvGrpSpPr>
        <p:grpSpPr>
          <a:xfrm>
            <a:off x="4612680" y="838800"/>
            <a:ext cx="2697120" cy="2050200"/>
            <a:chOff x="4612680" y="838800"/>
            <a:chExt cx="2697120" cy="2050200"/>
          </a:xfrm>
        </p:grpSpPr>
        <p:sp>
          <p:nvSpPr>
            <p:cNvPr id="64" name="Прямоугольник 58"/>
            <p:cNvSpPr/>
            <p:nvPr/>
          </p:nvSpPr>
          <p:spPr>
            <a:xfrm>
              <a:off x="4612680" y="838800"/>
              <a:ext cx="2697120" cy="455400"/>
            </a:xfrm>
            <a:prstGeom prst="rect">
              <a:avLst/>
            </a:prstGeom>
            <a:gradFill rotWithShape="0">
              <a:gsLst>
                <a:gs pos="0">
                  <a:srgbClr val="e5c3a6"/>
                </a:gs>
                <a:gs pos="50000">
                  <a:srgbClr val="dfb998"/>
                </a:gs>
                <a:gs pos="100000">
                  <a:srgbClr val="dfaf85"/>
                </a:gs>
              </a:gsLst>
              <a:lin ang="5400000"/>
            </a:gradFill>
            <a:ln>
              <a:solidFill>
                <a:srgbClr val="ce8d3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562212"/>
                  </a:solidFill>
                  <a:latin typeface="Arial"/>
                </a:rPr>
                <a:t>Физкультурно-оздоровительный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562212"/>
                  </a:solidFill>
                  <a:latin typeface="Arial"/>
                </a:rPr>
                <a:t>комплекс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5" name="Рисунок 68" descr=""/>
            <p:cNvPicPr/>
            <p:nvPr/>
          </p:nvPicPr>
          <p:blipFill>
            <a:blip r:embed="rId5"/>
            <a:srcRect l="19417" t="14315" r="11192" b="25654"/>
            <a:stretch/>
          </p:blipFill>
          <p:spPr>
            <a:xfrm>
              <a:off x="4629240" y="1337040"/>
              <a:ext cx="2664000" cy="1551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6" name="Группа 71"/>
          <p:cNvGrpSpPr/>
          <p:nvPr/>
        </p:nvGrpSpPr>
        <p:grpSpPr>
          <a:xfrm>
            <a:off x="8522640" y="898200"/>
            <a:ext cx="2664000" cy="1975680"/>
            <a:chOff x="8522640" y="898200"/>
            <a:chExt cx="2664000" cy="1975680"/>
          </a:xfrm>
        </p:grpSpPr>
        <p:sp>
          <p:nvSpPr>
            <p:cNvPr id="67" name="Прямоугольник 64"/>
            <p:cNvSpPr/>
            <p:nvPr/>
          </p:nvSpPr>
          <p:spPr>
            <a:xfrm>
              <a:off x="9179640" y="898200"/>
              <a:ext cx="1350000" cy="363960"/>
            </a:xfrm>
            <a:prstGeom prst="rect">
              <a:avLst/>
            </a:prstGeom>
            <a:gradFill rotWithShape="0">
              <a:gsLst>
                <a:gs pos="0">
                  <a:srgbClr val="e5c3a6"/>
                </a:gs>
                <a:gs pos="50000">
                  <a:srgbClr val="dfb998"/>
                </a:gs>
                <a:gs pos="100000">
                  <a:srgbClr val="dfaf85"/>
                </a:gs>
              </a:gsLst>
              <a:lin ang="5400000"/>
            </a:gradFill>
            <a:ln>
              <a:solidFill>
                <a:srgbClr val="ce8d3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Arial"/>
                </a:rPr>
                <a:t>Кинотеатр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8" name="Рисунок 70" descr=""/>
            <p:cNvPicPr/>
            <p:nvPr/>
          </p:nvPicPr>
          <p:blipFill>
            <a:blip r:embed="rId6"/>
            <a:srcRect l="12871" t="0" r="0" b="0"/>
            <a:stretch/>
          </p:blipFill>
          <p:spPr>
            <a:xfrm>
              <a:off x="8522640" y="1303920"/>
              <a:ext cx="2664000" cy="156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9" name="Группа 73"/>
          <p:cNvGrpSpPr/>
          <p:nvPr/>
        </p:nvGrpSpPr>
        <p:grpSpPr>
          <a:xfrm>
            <a:off x="631800" y="3581640"/>
            <a:ext cx="2698560" cy="1949760"/>
            <a:chOff x="631800" y="3581640"/>
            <a:chExt cx="2698560" cy="1949760"/>
          </a:xfrm>
        </p:grpSpPr>
        <p:sp>
          <p:nvSpPr>
            <p:cNvPr id="70" name="Прямоугольник 60"/>
            <p:cNvSpPr/>
            <p:nvPr/>
          </p:nvSpPr>
          <p:spPr>
            <a:xfrm>
              <a:off x="1221840" y="3581640"/>
              <a:ext cx="1519200" cy="363960"/>
            </a:xfrm>
            <a:prstGeom prst="rect">
              <a:avLst/>
            </a:prstGeom>
            <a:gradFill rotWithShape="0">
              <a:gsLst>
                <a:gs pos="0">
                  <a:srgbClr val="e5c3a6"/>
                </a:gs>
                <a:gs pos="50000">
                  <a:srgbClr val="dfb998"/>
                </a:gs>
                <a:gs pos="100000">
                  <a:srgbClr val="dfaf85"/>
                </a:gs>
              </a:gsLst>
              <a:lin ang="5400000"/>
            </a:gradFill>
            <a:ln>
              <a:solidFill>
                <a:srgbClr val="ce8d3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Arial"/>
                </a:rPr>
                <a:t>Библиотека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1" name="Рисунок 72" descr=""/>
            <p:cNvPicPr/>
            <p:nvPr/>
          </p:nvPicPr>
          <p:blipFill>
            <a:blip r:embed="rId7"/>
            <a:srcRect l="0" t="0" r="1211" b="15395"/>
            <a:stretch/>
          </p:blipFill>
          <p:spPr>
            <a:xfrm>
              <a:off x="631800" y="3993480"/>
              <a:ext cx="2698560" cy="15379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781164300"/>
              </p:ext>
            </p:extLst>
          </p:nvPr>
        </p:nvGraphicFramePr>
        <p:xfrm>
          <a:off x="0" y="0"/>
          <a:ext cx="11059560" cy="565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746222540"/>
              </p:ext>
            </p:extLst>
          </p:nvPr>
        </p:nvGraphicFramePr>
        <p:xfrm>
          <a:off x="0" y="0"/>
          <a:ext cx="11149200" cy="56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95566644"/>
              </p:ext>
            </p:extLst>
          </p:nvPr>
        </p:nvGraphicFramePr>
        <p:xfrm>
          <a:off x="0" y="0"/>
          <a:ext cx="11149200" cy="56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09846359"/>
              </p:ext>
            </p:extLst>
          </p:nvPr>
        </p:nvGraphicFramePr>
        <p:xfrm>
          <a:off x="521280" y="481680"/>
          <a:ext cx="11149200" cy="56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840643691"/>
              </p:ext>
            </p:extLst>
          </p:nvPr>
        </p:nvGraphicFramePr>
        <p:xfrm>
          <a:off x="521280" y="481680"/>
          <a:ext cx="11149200" cy="56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8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51" descr=""/>
          <p:cNvPicPr/>
          <p:nvPr/>
        </p:nvPicPr>
        <p:blipFill>
          <a:blip r:embed="rId1"/>
          <a:srcRect l="0" t="4989" r="0" b="17322"/>
          <a:stretch/>
        </p:blipFill>
        <p:spPr>
          <a:xfrm>
            <a:off x="0" y="3752640"/>
            <a:ext cx="12191760" cy="3105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080352362"/>
              </p:ext>
            </p:extLst>
          </p:nvPr>
        </p:nvGraphicFramePr>
        <p:xfrm>
          <a:off x="521280" y="481680"/>
          <a:ext cx="11149200" cy="56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Желтый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LibreOffice/7.6.4.1$Windows_X86_64 LibreOffice_project/e19e193f88cd6c0525a17fb7a176ed8e6a3e2aa1</Application>
  <AppVersion>15.0000</AppVersion>
  <Words>132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2024-10-22T12:21:00Z</dcterms:created>
  <dc:creator>Проскунов Михаил Сергеевич</dc:creator>
  <dc:description/>
  <dc:language>ru-RU</dc:language>
  <cp:lastModifiedBy>Hrykowa_ME</cp:lastModifiedBy>
  <cp:lastPrinted>2025-10-14T07:09:00Z</cp:lastPrinted>
  <dcterms:modified xsi:type="dcterms:W3CDTF">2025-10-14T10:59:05Z</dcterms:modified>
  <cp:revision>79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2A6D8AC150864882AFC757FB77096072_13</vt:lpwstr>
  </property>
  <property fmtid="{D5CDD505-2E9C-101B-9397-08002B2CF9AE}" pid="3" name="KSOProductBuildVer">
    <vt:lpwstr>1049-12.2.0.23131</vt:lpwstr>
  </property>
  <property fmtid="{D5CDD505-2E9C-101B-9397-08002B2CF9AE}" pid="4" name="Notes">
    <vt:i4>4</vt:i4>
  </property>
  <property fmtid="{D5CDD505-2E9C-101B-9397-08002B2CF9AE}" pid="5" name="PresentationFormat">
    <vt:lpwstr>Широкоэкранный</vt:lpwstr>
  </property>
  <property fmtid="{D5CDD505-2E9C-101B-9397-08002B2CF9AE}" pid="6" name="Slides">
    <vt:i4>8</vt:i4>
  </property>
</Properties>
</file>