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41" autoAdjust="0"/>
  </p:normalViewPr>
  <p:slideViewPr>
    <p:cSldViewPr>
      <p:cViewPr varScale="1">
        <p:scale>
          <a:sx n="106" d="100"/>
          <a:sy n="106" d="100"/>
        </p:scale>
        <p:origin x="-6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о и после\Лист 1 ст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42"/>
            <a:ext cx="8856984" cy="68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"/>
    </mc:Choice>
    <mc:Fallback xmlns="">
      <p:transition spd="slow" advTm="45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06"/>
    </mc:Choice>
    <mc:Fallback xmlns="">
      <p:transition advTm="88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9"/>
    </mc:Choice>
    <mc:Fallback xmlns="">
      <p:transition spd="slow" advTm="129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5"/>
    </mc:Choice>
    <mc:Fallback xmlns="">
      <p:transition spd="slow" advTm="63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3"/>
    </mc:Choice>
    <mc:Fallback xmlns="">
      <p:transition spd="slow" advTm="60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1"/>
    </mc:Choice>
    <mc:Fallback xmlns="">
      <p:transition spd="slow" advTm="67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5"/>
    </mc:Choice>
    <mc:Fallback xmlns="">
      <p:transition spd="slow" advTm="665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"/>
    </mc:Choice>
    <mc:Fallback xmlns="">
      <p:transition spd="slow" advTm="65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Анна Буряченко</cp:lastModifiedBy>
  <cp:revision>2</cp:revision>
  <dcterms:modified xsi:type="dcterms:W3CDTF">2017-08-02T08:02:50Z</dcterms:modified>
</cp:coreProperties>
</file>